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43_AC5FA084.xml" ContentType="application/vnd.ms-powerpoint.comments+xml"/>
  <Override PartName="/ppt/comments/modernComment_13F_35142F02.xml" ContentType="application/vnd.ms-powerpoint.comments+xml"/>
  <Override PartName="/ppt/comments/modernComment_13E_D86B516D.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3D_F10E65C8.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49_2E2D3464.xml" ContentType="application/vnd.ms-powerpoint.comments+xml"/>
  <Override PartName="/ppt/comments/modernComment_144_20B1E98.xml" ContentType="application/vnd.ms-powerpoint.comments+xml"/>
  <Override PartName="/ppt/comments/modernComment_14B_6A627E3A.xml" ContentType="application/vnd.ms-powerpoint.comments+xml"/>
  <Override PartName="/ppt/comments/modernComment_14C_A0DBFCCC.xml" ContentType="application/vnd.ms-powerpoint.comments+xml"/>
  <Override PartName="/ppt/comments/modernComment_14D_BBDB9DA3.xml" ContentType="application/vnd.ms-powerpoint.comments+xml"/>
  <Override PartName="/ppt/comments/modernComment_14E_BE73D9B2.xml" ContentType="application/vnd.ms-powerpoint.comments+xml"/>
  <Override PartName="/ppt/comments/modernComment_14F_3A9D8B3C.xml" ContentType="application/vnd.ms-powerpoint.comments+xml"/>
  <Override PartName="/ppt/comments/modernComment_150_6385A20A.xml" ContentType="application/vnd.ms-powerpoint.comments+xml"/>
  <Override PartName="/ppt/comments/modernComment_151_25D6FFBB.xml" ContentType="application/vnd.ms-powerpoint.comments+xml"/>
  <Override PartName="/ppt/comments/modernComment_146_AA63C9FB.xml" ContentType="application/vnd.ms-powerpoint.comments+xml"/>
  <Override PartName="/ppt/comments/modernComment_152_DAAC39FF.xml" ContentType="application/vnd.ms-powerpoint.comments+xml"/>
  <Override PartName="/ppt/comments/modernComment_153_BE6D1840.xml" ContentType="application/vnd.ms-powerpoint.comments+xml"/>
  <Override PartName="/ppt/comments/modernComment_154_3F914806.xml" ContentType="application/vnd.ms-powerpoint.comments+xml"/>
  <Override PartName="/ppt/comments/modernComment_155_BD675780.xml" ContentType="application/vnd.ms-powerpoint.comments+xml"/>
  <Override PartName="/ppt/comments/modernComment_156_A01CA8E4.xml" ContentType="application/vnd.ms-powerpoint.comments+xml"/>
  <Override PartName="/ppt/comments/modernComment_147_1B18B877.xml" ContentType="application/vnd.ms-powerpoint.comments+xml"/>
  <Override PartName="/ppt/comments/modernComment_148_19BE69DD.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323" r:id="rId2"/>
    <p:sldId id="319" r:id="rId3"/>
    <p:sldId id="318" r:id="rId4"/>
    <p:sldId id="317" r:id="rId5"/>
    <p:sldId id="329" r:id="rId6"/>
    <p:sldId id="324" r:id="rId7"/>
    <p:sldId id="331" r:id="rId8"/>
    <p:sldId id="332" r:id="rId9"/>
    <p:sldId id="333" r:id="rId10"/>
    <p:sldId id="334" r:id="rId11"/>
    <p:sldId id="335" r:id="rId12"/>
    <p:sldId id="336" r:id="rId13"/>
    <p:sldId id="337" r:id="rId14"/>
    <p:sldId id="326" r:id="rId15"/>
    <p:sldId id="338" r:id="rId16"/>
    <p:sldId id="339" r:id="rId17"/>
    <p:sldId id="340" r:id="rId18"/>
    <p:sldId id="341" r:id="rId19"/>
    <p:sldId id="342" r:id="rId20"/>
    <p:sldId id="327" r:id="rId21"/>
    <p:sldId id="328" r:id="rId22"/>
    <p:sldId id="343" r:id="rId23"/>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9ABA87-639B-95B4-A629-4B60FB9D7C2A}" name="Carlotta De Palo" initials="CDP" userId="S::10699756@polimi.it::bc82ab50-79e2-49f6-9df2-4570ac3ca905" providerId="AD"/>
  <p188:author id="{4F1F25A7-2818-6820-22D5-3961B0E3588B}" name="Marta Albini" initials="MA" userId="S::10681658@polimi.it::59a1b485-e661-4cc5-9d2c-3f1665b7b3d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tefania" initials="SC" lastIdx="2" clrIdx="0"/>
  <p:cmAuthor id="2" name="Pierluigi Reali" initials="PR" lastIdx="1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696"/>
    <a:srgbClr val="728FA5"/>
    <a:srgbClr val="008E40"/>
    <a:srgbClr val="C0504D"/>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D8518-A2E2-49CE-B7FF-87774558928B}" v="1036" dt="2023-05-24T16:25:10.082"/>
    <p1510:client id="{1CA0C0BF-9C81-AC7F-56BB-F1E126072411}" v="16" dt="2023-05-25T12:34:08.179"/>
    <p1510:client id="{392578DB-CBC1-4AEA-B077-294F6751127A}" v="1" dt="2023-05-25T10:09:47.299"/>
    <p1510:client id="{62EBD14B-5A8F-A4E1-41BC-C749CDB3A89D}" v="96" dt="2023-05-24T16:05:10.509"/>
    <p1510:client id="{694EBF5A-0F25-5EC8-832B-A1C10030D1A5}" v="1433" dt="2023-05-24T15:15:52.360"/>
    <p1510:client id="{8692451E-32A3-8674-A9C6-3F94A445F51F}" v="199" dt="2023-05-25T11:33:34.832"/>
    <p1510:client id="{8FBD3BB1-AB55-3689-7870-1C6AA1E766D5}" v="76" dt="2023-05-24T17:00:17.87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tta De Palo" userId="S::10699756@polimi.it::bc82ab50-79e2-49f6-9df2-4570ac3ca905" providerId="AD" clId="Web-{62EBD14B-5A8F-A4E1-41BC-C749CDB3A89D}"/>
    <pc:docChg chg="addSld modSld">
      <pc:chgData name="Carlotta De Palo" userId="S::10699756@polimi.it::bc82ab50-79e2-49f6-9df2-4570ac3ca905" providerId="AD" clId="Web-{62EBD14B-5A8F-A4E1-41BC-C749CDB3A89D}" dt="2023-05-24T16:05:10.509" v="63" actId="1076"/>
      <pc:docMkLst>
        <pc:docMk/>
      </pc:docMkLst>
      <pc:sldChg chg="addSp delSp modSp new">
        <pc:chgData name="Carlotta De Palo" userId="S::10699756@polimi.it::bc82ab50-79e2-49f6-9df2-4570ac3ca905" providerId="AD" clId="Web-{62EBD14B-5A8F-A4E1-41BC-C749CDB3A89D}" dt="2023-05-24T16:05:10.509" v="63" actId="1076"/>
        <pc:sldMkLst>
          <pc:docMk/>
          <pc:sldMk cId="2971083095" sldId="343"/>
        </pc:sldMkLst>
        <pc:spChg chg="del">
          <ac:chgData name="Carlotta De Palo" userId="S::10699756@polimi.it::bc82ab50-79e2-49f6-9df2-4570ac3ca905" providerId="AD" clId="Web-{62EBD14B-5A8F-A4E1-41BC-C749CDB3A89D}" dt="2023-05-24T15:35:28.057" v="2"/>
          <ac:spMkLst>
            <pc:docMk/>
            <pc:sldMk cId="2971083095" sldId="343"/>
            <ac:spMk id="2" creationId="{BEC114C0-B98E-D386-FBFC-679ED32F52F5}"/>
          </ac:spMkLst>
        </pc:spChg>
        <pc:spChg chg="del">
          <ac:chgData name="Carlotta De Palo" userId="S::10699756@polimi.it::bc82ab50-79e2-49f6-9df2-4570ac3ca905" providerId="AD" clId="Web-{62EBD14B-5A8F-A4E1-41BC-C749CDB3A89D}" dt="2023-05-24T15:35:25.182" v="1"/>
          <ac:spMkLst>
            <pc:docMk/>
            <pc:sldMk cId="2971083095" sldId="343"/>
            <ac:spMk id="3" creationId="{26ED8F3C-173D-E47C-E519-6749D1E2D6B0}"/>
          </ac:spMkLst>
        </pc:spChg>
        <pc:spChg chg="add mod">
          <ac:chgData name="Carlotta De Palo" userId="S::10699756@polimi.it::bc82ab50-79e2-49f6-9df2-4570ac3ca905" providerId="AD" clId="Web-{62EBD14B-5A8F-A4E1-41BC-C749CDB3A89D}" dt="2023-05-24T16:05:10.509" v="63" actId="1076"/>
          <ac:spMkLst>
            <pc:docMk/>
            <pc:sldMk cId="2971083095" sldId="343"/>
            <ac:spMk id="4" creationId="{14167290-DDFA-3E3A-9A44-FD9E31D5CC99}"/>
          </ac:spMkLst>
        </pc:spChg>
        <pc:picChg chg="add mod ord">
          <ac:chgData name="Carlotta De Palo" userId="S::10699756@polimi.it::bc82ab50-79e2-49f6-9df2-4570ac3ca905" providerId="AD" clId="Web-{62EBD14B-5A8F-A4E1-41BC-C749CDB3A89D}" dt="2023-05-24T16:04:54.118" v="59" actId="1076"/>
          <ac:picMkLst>
            <pc:docMk/>
            <pc:sldMk cId="2971083095" sldId="343"/>
            <ac:picMk id="2" creationId="{8F01C001-27B4-8514-0103-161EF319EE30}"/>
          </ac:picMkLst>
        </pc:picChg>
      </pc:sldChg>
    </pc:docChg>
  </pc:docChgLst>
  <pc:docChgLst>
    <pc:chgData name="Marta Albini" userId="S::10681658@polimi.it::59a1b485-e661-4cc5-9d2c-3f1665b7b3da" providerId="AD" clId="Web-{3506C1FD-AB83-D5EE-5636-595DFA890825}"/>
    <pc:docChg chg="mod addSld delSld modSld">
      <pc:chgData name="Marta Albini" userId="S::10681658@polimi.it::59a1b485-e661-4cc5-9d2c-3f1665b7b3da" providerId="AD" clId="Web-{3506C1FD-AB83-D5EE-5636-595DFA890825}" dt="2023-05-24T08:51:45.949" v="258" actId="14100"/>
      <pc:docMkLst>
        <pc:docMk/>
      </pc:docMkLst>
      <pc:sldChg chg="addSp delSp modSp add del addAnim addCm modCm">
        <pc:chgData name="Marta Albini" userId="S::10681658@polimi.it::59a1b485-e661-4cc5-9d2c-3f1665b7b3da" providerId="AD" clId="Web-{3506C1FD-AB83-D5EE-5636-595DFA890825}" dt="2023-05-24T08:51:45.949" v="258" actId="14100"/>
        <pc:sldMkLst>
          <pc:docMk/>
          <pc:sldMk cId="454604919" sldId="327"/>
        </pc:sldMkLst>
        <pc:spChg chg="mod">
          <ac:chgData name="Marta Albini" userId="S::10681658@polimi.it::59a1b485-e661-4cc5-9d2c-3f1665b7b3da" providerId="AD" clId="Web-{3506C1FD-AB83-D5EE-5636-595DFA890825}" dt="2023-05-24T08:50:02.556" v="233" actId="1076"/>
          <ac:spMkLst>
            <pc:docMk/>
            <pc:sldMk cId="454604919" sldId="327"/>
            <ac:spMk id="2" creationId="{0CAD4610-0DAB-09C3-8389-143DD49A64F9}"/>
          </ac:spMkLst>
        </pc:spChg>
        <pc:spChg chg="del mod">
          <ac:chgData name="Marta Albini" userId="S::10681658@polimi.it::59a1b485-e661-4cc5-9d2c-3f1665b7b3da" providerId="AD" clId="Web-{3506C1FD-AB83-D5EE-5636-595DFA890825}" dt="2023-05-24T08:42:44.763" v="131"/>
          <ac:spMkLst>
            <pc:docMk/>
            <pc:sldMk cId="454604919" sldId="327"/>
            <ac:spMk id="4" creationId="{CF5BB9EF-855A-F265-1D74-78A109B256C3}"/>
          </ac:spMkLst>
        </pc:spChg>
        <pc:spChg chg="del mod">
          <ac:chgData name="Marta Albini" userId="S::10681658@polimi.it::59a1b485-e661-4cc5-9d2c-3f1665b7b3da" providerId="AD" clId="Web-{3506C1FD-AB83-D5EE-5636-595DFA890825}" dt="2023-05-24T08:47:55.537" v="201"/>
          <ac:spMkLst>
            <pc:docMk/>
            <pc:sldMk cId="454604919" sldId="327"/>
            <ac:spMk id="5" creationId="{6D93D73C-ABEC-AFE1-3143-6A6AA82705D9}"/>
          </ac:spMkLst>
        </pc:spChg>
        <pc:spChg chg="del mod">
          <ac:chgData name="Marta Albini" userId="S::10681658@polimi.it::59a1b485-e661-4cc5-9d2c-3f1665b7b3da" providerId="AD" clId="Web-{3506C1FD-AB83-D5EE-5636-595DFA890825}" dt="2023-05-24T08:25:49.439" v="11"/>
          <ac:spMkLst>
            <pc:docMk/>
            <pc:sldMk cId="454604919" sldId="327"/>
            <ac:spMk id="7" creationId="{F525BA92-6CC2-DDAD-A6C4-DDBA2B801A89}"/>
          </ac:spMkLst>
        </pc:spChg>
        <pc:spChg chg="del">
          <ac:chgData name="Marta Albini" userId="S::10681658@polimi.it::59a1b485-e661-4cc5-9d2c-3f1665b7b3da" providerId="AD" clId="Web-{3506C1FD-AB83-D5EE-5636-595DFA890825}" dt="2023-05-24T08:44:37.500" v="150"/>
          <ac:spMkLst>
            <pc:docMk/>
            <pc:sldMk cId="454604919" sldId="327"/>
            <ac:spMk id="8" creationId="{C06AA6F3-84B7-F2D0-29BF-89E71383B9C2}"/>
          </ac:spMkLst>
        </pc:spChg>
        <pc:spChg chg="del">
          <ac:chgData name="Marta Albini" userId="S::10681658@polimi.it::59a1b485-e661-4cc5-9d2c-3f1665b7b3da" providerId="AD" clId="Web-{3506C1FD-AB83-D5EE-5636-595DFA890825}" dt="2023-05-24T08:25:52.861" v="12"/>
          <ac:spMkLst>
            <pc:docMk/>
            <pc:sldMk cId="454604919" sldId="327"/>
            <ac:spMk id="9" creationId="{D63B4693-1908-EFDA-EEEE-B8065D2F52F9}"/>
          </ac:spMkLst>
        </pc:spChg>
        <pc:spChg chg="add mod">
          <ac:chgData name="Marta Albini" userId="S::10681658@polimi.it::59a1b485-e661-4cc5-9d2c-3f1665b7b3da" providerId="AD" clId="Web-{3506C1FD-AB83-D5EE-5636-595DFA890825}" dt="2023-05-24T08:50:53.729" v="247" actId="1076"/>
          <ac:spMkLst>
            <pc:docMk/>
            <pc:sldMk cId="454604919" sldId="327"/>
            <ac:spMk id="13" creationId="{FF644BB5-FFC9-6F3F-A9B1-D662D5262E28}"/>
          </ac:spMkLst>
        </pc:spChg>
        <pc:spChg chg="add mod">
          <ac:chgData name="Marta Albini" userId="S::10681658@polimi.it::59a1b485-e661-4cc5-9d2c-3f1665b7b3da" providerId="AD" clId="Web-{3506C1FD-AB83-D5EE-5636-595DFA890825}" dt="2023-05-24T08:50:53.760" v="248" actId="1076"/>
          <ac:spMkLst>
            <pc:docMk/>
            <pc:sldMk cId="454604919" sldId="327"/>
            <ac:spMk id="15" creationId="{96B5BA76-D04B-1537-BEAA-7DB7CF0C8222}"/>
          </ac:spMkLst>
        </pc:spChg>
        <pc:spChg chg="add mod">
          <ac:chgData name="Marta Albini" userId="S::10681658@polimi.it::59a1b485-e661-4cc5-9d2c-3f1665b7b3da" providerId="AD" clId="Web-{3506C1FD-AB83-D5EE-5636-595DFA890825}" dt="2023-05-24T08:50:53.776" v="249" actId="1076"/>
          <ac:spMkLst>
            <pc:docMk/>
            <pc:sldMk cId="454604919" sldId="327"/>
            <ac:spMk id="17" creationId="{1D259ABD-E3DB-C1F3-D525-3E267D6C57CC}"/>
          </ac:spMkLst>
        </pc:spChg>
        <pc:spChg chg="add mod">
          <ac:chgData name="Marta Albini" userId="S::10681658@polimi.it::59a1b485-e661-4cc5-9d2c-3f1665b7b3da" providerId="AD" clId="Web-{3506C1FD-AB83-D5EE-5636-595DFA890825}" dt="2023-05-24T08:50:53.791" v="250" actId="1076"/>
          <ac:spMkLst>
            <pc:docMk/>
            <pc:sldMk cId="454604919" sldId="327"/>
            <ac:spMk id="19" creationId="{8CDE0D91-E91E-7929-982F-BCE773EF452E}"/>
          </ac:spMkLst>
        </pc:spChg>
        <pc:spChg chg="mod">
          <ac:chgData name="Marta Albini" userId="S::10681658@polimi.it::59a1b485-e661-4cc5-9d2c-3f1665b7b3da" providerId="AD" clId="Web-{3506C1FD-AB83-D5EE-5636-595DFA890825}" dt="2023-05-24T08:50:18.400" v="237" actId="1076"/>
          <ac:spMkLst>
            <pc:docMk/>
            <pc:sldMk cId="454604919" sldId="327"/>
            <ac:spMk id="22" creationId="{27BB85F9-851F-5D8D-1107-A6C74A498BBE}"/>
          </ac:spMkLst>
        </pc:spChg>
        <pc:spChg chg="add mod">
          <ac:chgData name="Marta Albini" userId="S::10681658@polimi.it::59a1b485-e661-4cc5-9d2c-3f1665b7b3da" providerId="AD" clId="Web-{3506C1FD-AB83-D5EE-5636-595DFA890825}" dt="2023-05-24T08:50:53.838" v="252" actId="1076"/>
          <ac:spMkLst>
            <pc:docMk/>
            <pc:sldMk cId="454604919" sldId="327"/>
            <ac:spMk id="25" creationId="{2E7E82E1-E638-3D93-5663-8674565306B3}"/>
          </ac:spMkLst>
        </pc:spChg>
        <pc:spChg chg="add mod">
          <ac:chgData name="Marta Albini" userId="S::10681658@polimi.it::59a1b485-e661-4cc5-9d2c-3f1665b7b3da" providerId="AD" clId="Web-{3506C1FD-AB83-D5EE-5636-595DFA890825}" dt="2023-05-24T08:46:15.925" v="174" actId="20577"/>
          <ac:spMkLst>
            <pc:docMk/>
            <pc:sldMk cId="454604919" sldId="327"/>
            <ac:spMk id="31" creationId="{9D1DC758-F289-D9D2-3068-65602956960B}"/>
          </ac:spMkLst>
        </pc:spChg>
        <pc:spChg chg="add mod">
          <ac:chgData name="Marta Albini" userId="S::10681658@polimi.it::59a1b485-e661-4cc5-9d2c-3f1665b7b3da" providerId="AD" clId="Web-{3506C1FD-AB83-D5EE-5636-595DFA890825}" dt="2023-05-24T08:49:12.742" v="225" actId="1076"/>
          <ac:spMkLst>
            <pc:docMk/>
            <pc:sldMk cId="454604919" sldId="327"/>
            <ac:spMk id="33" creationId="{49AD4307-9244-455A-2C2D-CD2A2AF3604B}"/>
          </ac:spMkLst>
        </pc:spChg>
        <pc:spChg chg="add mod">
          <ac:chgData name="Marta Albini" userId="S::10681658@polimi.it::59a1b485-e661-4cc5-9d2c-3f1665b7b3da" providerId="AD" clId="Web-{3506C1FD-AB83-D5EE-5636-595DFA890825}" dt="2023-05-24T08:51:45.949" v="258" actId="14100"/>
          <ac:spMkLst>
            <pc:docMk/>
            <pc:sldMk cId="454604919" sldId="327"/>
            <ac:spMk id="34" creationId="{E8571924-5C2C-EB9E-0290-9C930421665A}"/>
          </ac:spMkLst>
        </pc:spChg>
        <pc:grpChg chg="add mod">
          <ac:chgData name="Marta Albini" userId="S::10681658@polimi.it::59a1b485-e661-4cc5-9d2c-3f1665b7b3da" providerId="AD" clId="Web-{3506C1FD-AB83-D5EE-5636-595DFA890825}" dt="2023-05-24T08:50:53.713" v="246" actId="1076"/>
          <ac:grpSpMkLst>
            <pc:docMk/>
            <pc:sldMk cId="454604919" sldId="327"/>
            <ac:grpSpMk id="11" creationId="{DE2F7EF2-78A5-94A6-F48C-4EA6169755C4}"/>
          </ac:grpSpMkLst>
        </pc:grpChg>
        <pc:grpChg chg="add mod">
          <ac:chgData name="Marta Albini" userId="S::10681658@polimi.it::59a1b485-e661-4cc5-9d2c-3f1665b7b3da" providerId="AD" clId="Web-{3506C1FD-AB83-D5EE-5636-595DFA890825}" dt="2023-05-24T08:50:53.823" v="251" actId="1076"/>
          <ac:grpSpMkLst>
            <pc:docMk/>
            <pc:sldMk cId="454604919" sldId="327"/>
            <ac:grpSpMk id="23" creationId="{9D45C16F-E2C6-EBC6-E114-F002C31B9DB2}"/>
          </ac:grpSpMkLst>
        </pc:grpChg>
        <pc:grpChg chg="add mod">
          <ac:chgData name="Marta Albini" userId="S::10681658@polimi.it::59a1b485-e661-4cc5-9d2c-3f1665b7b3da" providerId="AD" clId="Web-{3506C1FD-AB83-D5EE-5636-595DFA890825}" dt="2023-05-24T08:44:55.719" v="152" actId="1076"/>
          <ac:grpSpMkLst>
            <pc:docMk/>
            <pc:sldMk cId="454604919" sldId="327"/>
            <ac:grpSpMk id="29" creationId="{1C254394-BC4D-BA70-AE95-334544BA906E}"/>
          </ac:grpSpMkLst>
        </pc:grpChg>
        <pc:extLst>
          <p:ext xmlns:p="http://schemas.openxmlformats.org/presentationml/2006/main" uri="{D6D511B9-2390-475A-947B-AFAB55BFBCF1}">
            <pc226:cmChg xmlns:pc226="http://schemas.microsoft.com/office/powerpoint/2022/06/main/command" chg="add mod">
              <pc226:chgData name="Marta Albini" userId="S::10681658@polimi.it::59a1b485-e661-4cc5-9d2c-3f1665b7b3da" providerId="AD" clId="Web-{3506C1FD-AB83-D5EE-5636-595DFA890825}" dt="2023-05-24T08:37:39.286" v="14"/>
              <pc2:cmMkLst xmlns:pc2="http://schemas.microsoft.com/office/powerpoint/2019/9/main/command">
                <pc:docMk/>
                <pc:sldMk cId="454604919" sldId="327"/>
                <pc2:cmMk id="{2044B8DA-919C-4E0E-864D-93067DB82AB3}"/>
              </pc2:cmMkLst>
            </pc226:cmChg>
          </p:ext>
        </pc:extLst>
      </pc:sldChg>
    </pc:docChg>
  </pc:docChgLst>
  <pc:docChgLst>
    <pc:chgData name="Carlotta De Palo" userId="bc82ab50-79e2-49f6-9df2-4570ac3ca905" providerId="ADAL" clId="{19CD8518-A2E2-49CE-B7FF-87774558928B}"/>
    <pc:docChg chg="undo redo custSel addSld modSld">
      <pc:chgData name="Carlotta De Palo" userId="bc82ab50-79e2-49f6-9df2-4570ac3ca905" providerId="ADAL" clId="{19CD8518-A2E2-49CE-B7FF-87774558928B}" dt="2023-05-24T16:25:10.082" v="1674" actId="255"/>
      <pc:docMkLst>
        <pc:docMk/>
      </pc:docMkLst>
      <pc:sldChg chg="addSp delSp modSp mod">
        <pc:chgData name="Carlotta De Palo" userId="bc82ab50-79e2-49f6-9df2-4570ac3ca905" providerId="ADAL" clId="{19CD8518-A2E2-49CE-B7FF-87774558928B}" dt="2023-05-24T16:25:10.082" v="1674" actId="255"/>
        <pc:sldMkLst>
          <pc:docMk/>
          <pc:sldMk cId="2891948164" sldId="323"/>
        </pc:sldMkLst>
        <pc:spChg chg="add del">
          <ac:chgData name="Carlotta De Palo" userId="bc82ab50-79e2-49f6-9df2-4570ac3ca905" providerId="ADAL" clId="{19CD8518-A2E2-49CE-B7FF-87774558928B}" dt="2023-05-24T16:21:41.101" v="1588" actId="478"/>
          <ac:spMkLst>
            <pc:docMk/>
            <pc:sldMk cId="2891948164" sldId="323"/>
            <ac:spMk id="3" creationId="{1BBDD6D9-7488-2360-8068-902BF7B9A97E}"/>
          </ac:spMkLst>
        </pc:spChg>
        <pc:spChg chg="mod">
          <ac:chgData name="Carlotta De Palo" userId="bc82ab50-79e2-49f6-9df2-4570ac3ca905" providerId="ADAL" clId="{19CD8518-A2E2-49CE-B7FF-87774558928B}" dt="2023-05-24T16:25:10.082" v="1674" actId="255"/>
          <ac:spMkLst>
            <pc:docMk/>
            <pc:sldMk cId="2891948164" sldId="323"/>
            <ac:spMk id="4" creationId="{92269D0F-EF72-40C3-BAE1-F6DE105430B1}"/>
          </ac:spMkLst>
        </pc:spChg>
        <pc:spChg chg="mod">
          <ac:chgData name="Carlotta De Palo" userId="bc82ab50-79e2-49f6-9df2-4570ac3ca905" providerId="ADAL" clId="{19CD8518-A2E2-49CE-B7FF-87774558928B}" dt="2023-05-23T19:37:17.968" v="1491" actId="1076"/>
          <ac:spMkLst>
            <pc:docMk/>
            <pc:sldMk cId="2891948164" sldId="323"/>
            <ac:spMk id="5" creationId="{77DAF0F1-5BA6-4AD1-930D-A8F9D314B308}"/>
          </ac:spMkLst>
        </pc:spChg>
        <pc:spChg chg="mod">
          <ac:chgData name="Carlotta De Palo" userId="bc82ab50-79e2-49f6-9df2-4570ac3ca905" providerId="ADAL" clId="{19CD8518-A2E2-49CE-B7FF-87774558928B}" dt="2023-05-24T16:24:10.747" v="1615"/>
          <ac:spMkLst>
            <pc:docMk/>
            <pc:sldMk cId="2891948164" sldId="323"/>
            <ac:spMk id="6" creationId="{544DFB28-DA17-4EAA-A221-C8E4DBE610DC}"/>
          </ac:spMkLst>
        </pc:spChg>
        <pc:picChg chg="add mod">
          <ac:chgData name="Carlotta De Palo" userId="bc82ab50-79e2-49f6-9df2-4570ac3ca905" providerId="ADAL" clId="{19CD8518-A2E2-49CE-B7FF-87774558928B}" dt="2023-05-24T16:24:28.980" v="1673" actId="1038"/>
          <ac:picMkLst>
            <pc:docMk/>
            <pc:sldMk cId="2891948164" sldId="323"/>
            <ac:picMk id="7" creationId="{11EE54EB-ECFA-B075-3A22-289E7A21DE24}"/>
          </ac:picMkLst>
        </pc:picChg>
        <pc:picChg chg="add mod">
          <ac:chgData name="Carlotta De Palo" userId="bc82ab50-79e2-49f6-9df2-4570ac3ca905" providerId="ADAL" clId="{19CD8518-A2E2-49CE-B7FF-87774558928B}" dt="2023-05-24T16:24:28.980" v="1673" actId="1038"/>
          <ac:picMkLst>
            <pc:docMk/>
            <pc:sldMk cId="2891948164" sldId="323"/>
            <ac:picMk id="8" creationId="{CCBB8C0A-9F6D-009D-6DEF-CA050DE609D0}"/>
          </ac:picMkLst>
        </pc:picChg>
        <pc:picChg chg="add mod modCrop">
          <ac:chgData name="Carlotta De Palo" userId="bc82ab50-79e2-49f6-9df2-4570ac3ca905" providerId="ADAL" clId="{19CD8518-A2E2-49CE-B7FF-87774558928B}" dt="2023-05-24T16:24:28.980" v="1673" actId="1038"/>
          <ac:picMkLst>
            <pc:docMk/>
            <pc:sldMk cId="2891948164" sldId="323"/>
            <ac:picMk id="10" creationId="{48177D24-05B9-2D56-C343-D0618CBD2C2E}"/>
          </ac:picMkLst>
        </pc:picChg>
        <pc:picChg chg="add mod modCrop">
          <ac:chgData name="Carlotta De Palo" userId="bc82ab50-79e2-49f6-9df2-4570ac3ca905" providerId="ADAL" clId="{19CD8518-A2E2-49CE-B7FF-87774558928B}" dt="2023-05-24T16:24:28.980" v="1673" actId="1038"/>
          <ac:picMkLst>
            <pc:docMk/>
            <pc:sldMk cId="2891948164" sldId="323"/>
            <ac:picMk id="12" creationId="{35B5BA1D-22FA-A41D-6910-680E2393B9A0}"/>
          </ac:picMkLst>
        </pc:picChg>
      </pc:sldChg>
      <pc:sldChg chg="modSp mod modCm">
        <pc:chgData name="Carlotta De Palo" userId="bc82ab50-79e2-49f6-9df2-4570ac3ca905" providerId="ADAL" clId="{19CD8518-A2E2-49CE-B7FF-87774558928B}" dt="2023-05-23T19:38:22.099" v="1494" actId="1076"/>
        <pc:sldMkLst>
          <pc:docMk/>
          <pc:sldMk cId="2858666491" sldId="326"/>
        </pc:sldMkLst>
        <pc:spChg chg="mod">
          <ac:chgData name="Carlotta De Palo" userId="bc82ab50-79e2-49f6-9df2-4570ac3ca905" providerId="ADAL" clId="{19CD8518-A2E2-49CE-B7FF-87774558928B}" dt="2023-05-23T19:38:22.099" v="1494" actId="1076"/>
          <ac:spMkLst>
            <pc:docMk/>
            <pc:sldMk cId="2858666491" sldId="326"/>
            <ac:spMk id="7" creationId="{031AAD58-BFB4-28F8-5BD8-FBB001031953}"/>
          </ac:spMkLst>
        </pc:spChg>
        <pc:spChg chg="mod">
          <ac:chgData name="Carlotta De Palo" userId="bc82ab50-79e2-49f6-9df2-4570ac3ca905" providerId="ADAL" clId="{19CD8518-A2E2-49CE-B7FF-87774558928B}" dt="2023-05-23T19:38:22.099" v="1494" actId="1076"/>
          <ac:spMkLst>
            <pc:docMk/>
            <pc:sldMk cId="2858666491" sldId="326"/>
            <ac:spMk id="8" creationId="{ED90F20D-DB0F-EBD4-C7F4-73473E5AE22B}"/>
          </ac:spMkLst>
        </pc:spChg>
        <pc:spChg chg="mod">
          <ac:chgData name="Carlotta De Palo" userId="bc82ab50-79e2-49f6-9df2-4570ac3ca905" providerId="ADAL" clId="{19CD8518-A2E2-49CE-B7FF-87774558928B}" dt="2023-05-23T19:38:22.099" v="1494" actId="1076"/>
          <ac:spMkLst>
            <pc:docMk/>
            <pc:sldMk cId="2858666491" sldId="326"/>
            <ac:spMk id="9" creationId="{C4C3EC4A-71E5-0760-B256-765C1AF07FD3}"/>
          </ac:spMkLst>
        </pc:spChg>
        <pc:spChg chg="mod">
          <ac:chgData name="Carlotta De Palo" userId="bc82ab50-79e2-49f6-9df2-4570ac3ca905" providerId="ADAL" clId="{19CD8518-A2E2-49CE-B7FF-87774558928B}" dt="2023-05-23T19:38:22.099" v="1494" actId="1076"/>
          <ac:spMkLst>
            <pc:docMk/>
            <pc:sldMk cId="2858666491" sldId="326"/>
            <ac:spMk id="11" creationId="{EBEE3F77-C8A9-CEE5-BE5B-375423964C6D}"/>
          </ac:spMkLst>
        </pc:spChg>
        <pc:spChg chg="mod">
          <ac:chgData name="Carlotta De Palo" userId="bc82ab50-79e2-49f6-9df2-4570ac3ca905" providerId="ADAL" clId="{19CD8518-A2E2-49CE-B7FF-87774558928B}" dt="2023-05-23T19:38:22.099" v="1494" actId="1076"/>
          <ac:spMkLst>
            <pc:docMk/>
            <pc:sldMk cId="2858666491" sldId="326"/>
            <ac:spMk id="12" creationId="{E6B13BB1-E56E-6738-A209-F3016F251C5F}"/>
          </ac:spMkLst>
        </pc:spChg>
        <pc:spChg chg="mod">
          <ac:chgData name="Carlotta De Palo" userId="bc82ab50-79e2-49f6-9df2-4570ac3ca905" providerId="ADAL" clId="{19CD8518-A2E2-49CE-B7FF-87774558928B}" dt="2023-05-23T19:38:22.099" v="1494" actId="1076"/>
          <ac:spMkLst>
            <pc:docMk/>
            <pc:sldMk cId="2858666491" sldId="326"/>
            <ac:spMk id="14" creationId="{9B94F78D-B073-2890-4DD7-6A3D77FEF60B}"/>
          </ac:spMkLst>
        </pc:spChg>
        <pc:grpChg chg="mod">
          <ac:chgData name="Carlotta De Palo" userId="bc82ab50-79e2-49f6-9df2-4570ac3ca905" providerId="ADAL" clId="{19CD8518-A2E2-49CE-B7FF-87774558928B}" dt="2023-05-23T19:38:22.099" v="1494" actId="1076"/>
          <ac:grpSpMkLst>
            <pc:docMk/>
            <pc:sldMk cId="2858666491" sldId="326"/>
            <ac:grpSpMk id="2" creationId="{1C4DC07B-60CE-EBE9-7DBA-65B4085C60AE}"/>
          </ac:grpSpMkLst>
        </pc:grpChg>
        <pc:picChg chg="mod">
          <ac:chgData name="Carlotta De Palo" userId="bc82ab50-79e2-49f6-9df2-4570ac3ca905" providerId="ADAL" clId="{19CD8518-A2E2-49CE-B7FF-87774558928B}" dt="2023-05-23T19:38:22.099" v="1494" actId="1076"/>
          <ac:picMkLst>
            <pc:docMk/>
            <pc:sldMk cId="2858666491" sldId="326"/>
            <ac:picMk id="17" creationId="{4492FDF8-2CBF-EA4D-B32E-51E806CA611F}"/>
          </ac:picMkLst>
        </pc:picChg>
        <pc:cxnChg chg="mod">
          <ac:chgData name="Carlotta De Palo" userId="bc82ab50-79e2-49f6-9df2-4570ac3ca905" providerId="ADAL" clId="{19CD8518-A2E2-49CE-B7FF-87774558928B}" dt="2023-05-23T19:38:22.099" v="1494" actId="1076"/>
          <ac:cxnSpMkLst>
            <pc:docMk/>
            <pc:sldMk cId="2858666491" sldId="326"/>
            <ac:cxnSpMk id="10" creationId="{F181C07E-36A6-E827-6934-EB32A2271565}"/>
          </ac:cxnSpMkLst>
        </pc:cxnChg>
        <pc:cxnChg chg="mod">
          <ac:chgData name="Carlotta De Palo" userId="bc82ab50-79e2-49f6-9df2-4570ac3ca905" providerId="ADAL" clId="{19CD8518-A2E2-49CE-B7FF-87774558928B}" dt="2023-05-23T19:38:22.099" v="1494" actId="1076"/>
          <ac:cxnSpMkLst>
            <pc:docMk/>
            <pc:sldMk cId="2858666491" sldId="326"/>
            <ac:cxnSpMk id="13" creationId="{AE40F398-7B6F-7F50-A036-9A680A4E59A6}"/>
          </ac:cxnSpMkLst>
        </pc:cxnChg>
        <pc:extLst>
          <p:ext xmlns:p="http://schemas.openxmlformats.org/presentationml/2006/main" uri="{D6D511B9-2390-475A-947B-AFAB55BFBCF1}">
            <pc226:cmChg xmlns:pc226="http://schemas.microsoft.com/office/powerpoint/2022/06/main/command" chg="mod">
              <pc226:chgData name="Carlotta De Palo" userId="bc82ab50-79e2-49f6-9df2-4570ac3ca905" providerId="ADAL" clId="{19CD8518-A2E2-49CE-B7FF-87774558928B}" dt="2023-05-23T13:31:47.880" v="1487"/>
              <pc2:cmMkLst xmlns:pc2="http://schemas.microsoft.com/office/powerpoint/2019/9/main/command">
                <pc:docMk/>
                <pc:sldMk cId="2858666491" sldId="326"/>
                <pc2:cmMk id="{4E106F2D-9F16-4096-9062-30188812D1BD}"/>
              </pc2:cmMkLst>
            </pc226:cmChg>
          </p:ext>
        </pc:extLst>
      </pc:sldChg>
      <pc:sldChg chg="addSp delSp modSp new mod">
        <pc:chgData name="Carlotta De Palo" userId="bc82ab50-79e2-49f6-9df2-4570ac3ca905" providerId="ADAL" clId="{19CD8518-A2E2-49CE-B7FF-87774558928B}" dt="2023-05-23T13:29:03.073" v="1486" actId="20577"/>
        <pc:sldMkLst>
          <pc:docMk/>
          <pc:sldMk cId="454604919" sldId="327"/>
        </pc:sldMkLst>
        <pc:spChg chg="mod">
          <ac:chgData name="Carlotta De Palo" userId="bc82ab50-79e2-49f6-9df2-4570ac3ca905" providerId="ADAL" clId="{19CD8518-A2E2-49CE-B7FF-87774558928B}" dt="2023-05-23T13:27:17.341" v="1467" actId="20577"/>
          <ac:spMkLst>
            <pc:docMk/>
            <pc:sldMk cId="454604919" sldId="327"/>
            <ac:spMk id="2" creationId="{0CAD4610-0DAB-09C3-8389-143DD49A64F9}"/>
          </ac:spMkLst>
        </pc:spChg>
        <pc:spChg chg="del mod">
          <ac:chgData name="Carlotta De Palo" userId="bc82ab50-79e2-49f6-9df2-4570ac3ca905" providerId="ADAL" clId="{19CD8518-A2E2-49CE-B7FF-87774558928B}" dt="2023-05-23T12:40:53.081" v="40" actId="478"/>
          <ac:spMkLst>
            <pc:docMk/>
            <pc:sldMk cId="454604919" sldId="327"/>
            <ac:spMk id="3" creationId="{0AD738FA-B0F5-B3B1-E81C-27E973670891}"/>
          </ac:spMkLst>
        </pc:spChg>
        <pc:spChg chg="add mod">
          <ac:chgData name="Carlotta De Palo" userId="bc82ab50-79e2-49f6-9df2-4570ac3ca905" providerId="ADAL" clId="{19CD8518-A2E2-49CE-B7FF-87774558928B}" dt="2023-05-23T13:19:10.330" v="1305" actId="20577"/>
          <ac:spMkLst>
            <pc:docMk/>
            <pc:sldMk cId="454604919" sldId="327"/>
            <ac:spMk id="4" creationId="{CF5BB9EF-855A-F265-1D74-78A109B256C3}"/>
          </ac:spMkLst>
        </pc:spChg>
        <pc:spChg chg="add mod">
          <ac:chgData name="Carlotta De Palo" userId="bc82ab50-79e2-49f6-9df2-4570ac3ca905" providerId="ADAL" clId="{19CD8518-A2E2-49CE-B7FF-87774558928B}" dt="2023-05-23T13:29:03.073" v="1486" actId="20577"/>
          <ac:spMkLst>
            <pc:docMk/>
            <pc:sldMk cId="454604919" sldId="327"/>
            <ac:spMk id="5" creationId="{6D93D73C-ABEC-AFE1-3143-6A6AA82705D9}"/>
          </ac:spMkLst>
        </pc:spChg>
        <pc:spChg chg="add del mod">
          <ac:chgData name="Carlotta De Palo" userId="bc82ab50-79e2-49f6-9df2-4570ac3ca905" providerId="ADAL" clId="{19CD8518-A2E2-49CE-B7FF-87774558928B}" dt="2023-05-23T12:52:03.312" v="311" actId="478"/>
          <ac:spMkLst>
            <pc:docMk/>
            <pc:sldMk cId="454604919" sldId="327"/>
            <ac:spMk id="6" creationId="{1EF03197-4173-1F63-5814-C14B3FDB5A46}"/>
          </ac:spMkLst>
        </pc:spChg>
        <pc:spChg chg="add mod">
          <ac:chgData name="Carlotta De Palo" userId="bc82ab50-79e2-49f6-9df2-4570ac3ca905" providerId="ADAL" clId="{19CD8518-A2E2-49CE-B7FF-87774558928B}" dt="2023-05-23T13:00:43.985" v="539" actId="20577"/>
          <ac:spMkLst>
            <pc:docMk/>
            <pc:sldMk cId="454604919" sldId="327"/>
            <ac:spMk id="7" creationId="{F525BA92-6CC2-DDAD-A6C4-DDBA2B801A89}"/>
          </ac:spMkLst>
        </pc:spChg>
        <pc:spChg chg="add mod">
          <ac:chgData name="Carlotta De Palo" userId="bc82ab50-79e2-49f6-9df2-4570ac3ca905" providerId="ADAL" clId="{19CD8518-A2E2-49CE-B7FF-87774558928B}" dt="2023-05-23T13:02:36.340" v="632" actId="20577"/>
          <ac:spMkLst>
            <pc:docMk/>
            <pc:sldMk cId="454604919" sldId="327"/>
            <ac:spMk id="8" creationId="{C06AA6F3-84B7-F2D0-29BF-89E71383B9C2}"/>
          </ac:spMkLst>
        </pc:spChg>
        <pc:spChg chg="add mod">
          <ac:chgData name="Carlotta De Palo" userId="bc82ab50-79e2-49f6-9df2-4570ac3ca905" providerId="ADAL" clId="{19CD8518-A2E2-49CE-B7FF-87774558928B}" dt="2023-05-23T13:02:44.932" v="633" actId="1076"/>
          <ac:spMkLst>
            <pc:docMk/>
            <pc:sldMk cId="454604919" sldId="327"/>
            <ac:spMk id="9" creationId="{D63B4693-1908-EFDA-EEEE-B8065D2F52F9}"/>
          </ac:spMkLst>
        </pc:spChg>
        <pc:spChg chg="add del mod">
          <ac:chgData name="Carlotta De Palo" userId="bc82ab50-79e2-49f6-9df2-4570ac3ca905" providerId="ADAL" clId="{19CD8518-A2E2-49CE-B7FF-87774558928B}" dt="2023-05-23T13:21:09.579" v="1368" actId="478"/>
          <ac:spMkLst>
            <pc:docMk/>
            <pc:sldMk cId="454604919" sldId="327"/>
            <ac:spMk id="10" creationId="{9445D728-6883-140B-B1C9-F077F23F1306}"/>
          </ac:spMkLst>
        </pc:spChg>
      </pc:sldChg>
      <pc:sldChg chg="addSp modSp new mod">
        <pc:chgData name="Carlotta De Palo" userId="bc82ab50-79e2-49f6-9df2-4570ac3ca905" providerId="ADAL" clId="{19CD8518-A2E2-49CE-B7FF-87774558928B}" dt="2023-05-23T13:27:04.799" v="1466" actId="20577"/>
        <pc:sldMkLst>
          <pc:docMk/>
          <pc:sldMk cId="431909341" sldId="328"/>
        </pc:sldMkLst>
        <pc:spChg chg="mod">
          <ac:chgData name="Carlotta De Palo" userId="bc82ab50-79e2-49f6-9df2-4570ac3ca905" providerId="ADAL" clId="{19CD8518-A2E2-49CE-B7FF-87774558928B}" dt="2023-05-23T13:21:26.240" v="1404" actId="20577"/>
          <ac:spMkLst>
            <pc:docMk/>
            <pc:sldMk cId="431909341" sldId="328"/>
            <ac:spMk id="2" creationId="{505A14BC-DB60-1234-C0AC-79DB3EAA8597}"/>
          </ac:spMkLst>
        </pc:spChg>
        <pc:spChg chg="mod">
          <ac:chgData name="Carlotta De Palo" userId="bc82ab50-79e2-49f6-9df2-4570ac3ca905" providerId="ADAL" clId="{19CD8518-A2E2-49CE-B7FF-87774558928B}" dt="2023-05-23T13:27:04.799" v="1466" actId="20577"/>
          <ac:spMkLst>
            <pc:docMk/>
            <pc:sldMk cId="431909341" sldId="328"/>
            <ac:spMk id="3" creationId="{7C940CDE-3848-12C2-8596-2EDA02B1C84C}"/>
          </ac:spMkLst>
        </pc:spChg>
        <pc:spChg chg="add mod">
          <ac:chgData name="Carlotta De Palo" userId="bc82ab50-79e2-49f6-9df2-4570ac3ca905" providerId="ADAL" clId="{19CD8518-A2E2-49CE-B7FF-87774558928B}" dt="2023-05-23T13:22:15.997" v="1437" actId="20577"/>
          <ac:spMkLst>
            <pc:docMk/>
            <pc:sldMk cId="431909341" sldId="328"/>
            <ac:spMk id="4" creationId="{D8FEFD10-5278-391F-7F71-8D7526AC6699}"/>
          </ac:spMkLst>
        </pc:spChg>
      </pc:sldChg>
      <pc:sldChg chg="addSp delSp modSp mod">
        <pc:chgData name="Carlotta De Palo" userId="bc82ab50-79e2-49f6-9df2-4570ac3ca905" providerId="ADAL" clId="{19CD8518-A2E2-49CE-B7FF-87774558928B}" dt="2023-05-24T16:12:36.183" v="1586" actId="1038"/>
        <pc:sldMkLst>
          <pc:docMk/>
          <pc:sldMk cId="2971083095" sldId="343"/>
        </pc:sldMkLst>
        <pc:spChg chg="add del mod">
          <ac:chgData name="Carlotta De Palo" userId="bc82ab50-79e2-49f6-9df2-4570ac3ca905" providerId="ADAL" clId="{19CD8518-A2E2-49CE-B7FF-87774558928B}" dt="2023-05-24T16:10:34.339" v="1560" actId="478"/>
          <ac:spMkLst>
            <pc:docMk/>
            <pc:sldMk cId="2971083095" sldId="343"/>
            <ac:spMk id="3" creationId="{6B4D6ABB-4C14-C30A-2ACB-E0DB7E2BF460}"/>
          </ac:spMkLst>
        </pc:spChg>
        <pc:spChg chg="del">
          <ac:chgData name="Carlotta De Palo" userId="bc82ab50-79e2-49f6-9df2-4570ac3ca905" providerId="ADAL" clId="{19CD8518-A2E2-49CE-B7FF-87774558928B}" dt="2023-05-24T16:08:49.189" v="1522" actId="478"/>
          <ac:spMkLst>
            <pc:docMk/>
            <pc:sldMk cId="2971083095" sldId="343"/>
            <ac:spMk id="4" creationId="{14167290-DDFA-3E3A-9A44-FD9E31D5CC99}"/>
          </ac:spMkLst>
        </pc:spChg>
        <pc:spChg chg="add del mod">
          <ac:chgData name="Carlotta De Palo" userId="bc82ab50-79e2-49f6-9df2-4570ac3ca905" providerId="ADAL" clId="{19CD8518-A2E2-49CE-B7FF-87774558928B}" dt="2023-05-24T16:09:17.272" v="1528" actId="478"/>
          <ac:spMkLst>
            <pc:docMk/>
            <pc:sldMk cId="2971083095" sldId="343"/>
            <ac:spMk id="5" creationId="{3A1A7C36-F192-765D-183D-9CC7972254AE}"/>
          </ac:spMkLst>
        </pc:spChg>
        <pc:spChg chg="add mod">
          <ac:chgData name="Carlotta De Palo" userId="bc82ab50-79e2-49f6-9df2-4570ac3ca905" providerId="ADAL" clId="{19CD8518-A2E2-49CE-B7FF-87774558928B}" dt="2023-05-24T16:12:19.280" v="1580" actId="1035"/>
          <ac:spMkLst>
            <pc:docMk/>
            <pc:sldMk cId="2971083095" sldId="343"/>
            <ac:spMk id="6" creationId="{9138341C-FE64-48D4-00CD-490D47C8227A}"/>
          </ac:spMkLst>
        </pc:spChg>
        <pc:picChg chg="mod">
          <ac:chgData name="Carlotta De Palo" userId="bc82ab50-79e2-49f6-9df2-4570ac3ca905" providerId="ADAL" clId="{19CD8518-A2E2-49CE-B7FF-87774558928B}" dt="2023-05-24T16:12:19.280" v="1580" actId="1035"/>
          <ac:picMkLst>
            <pc:docMk/>
            <pc:sldMk cId="2971083095" sldId="343"/>
            <ac:picMk id="2" creationId="{8F01C001-27B4-8514-0103-161EF319EE30}"/>
          </ac:picMkLst>
        </pc:picChg>
        <pc:picChg chg="add mod">
          <ac:chgData name="Carlotta De Palo" userId="bc82ab50-79e2-49f6-9df2-4570ac3ca905" providerId="ADAL" clId="{19CD8518-A2E2-49CE-B7FF-87774558928B}" dt="2023-05-24T16:12:36.183" v="1586" actId="1038"/>
          <ac:picMkLst>
            <pc:docMk/>
            <pc:sldMk cId="2971083095" sldId="343"/>
            <ac:picMk id="8" creationId="{CBA8AA66-1DF7-252D-6B37-CEC6690C8A73}"/>
          </ac:picMkLst>
        </pc:picChg>
      </pc:sldChg>
    </pc:docChg>
  </pc:docChgLst>
  <pc:docChgLst>
    <pc:chgData name="Marta Albini" userId="S::10681658@polimi.it::59a1b485-e661-4cc5-9d2c-3f1665b7b3da" providerId="AD" clId="Web-{8FBD3BB1-AB55-3689-7870-1C6AA1E766D5}"/>
    <pc:docChg chg="modSld">
      <pc:chgData name="Marta Albini" userId="S::10681658@polimi.it::59a1b485-e661-4cc5-9d2c-3f1665b7b3da" providerId="AD" clId="Web-{8FBD3BB1-AB55-3689-7870-1C6AA1E766D5}" dt="2023-05-24T17:00:17.878" v="65" actId="1076"/>
      <pc:docMkLst>
        <pc:docMk/>
      </pc:docMkLst>
      <pc:sldChg chg="modSp">
        <pc:chgData name="Marta Albini" userId="S::10681658@polimi.it::59a1b485-e661-4cc5-9d2c-3f1665b7b3da" providerId="AD" clId="Web-{8FBD3BB1-AB55-3689-7870-1C6AA1E766D5}" dt="2023-05-24T17:00:17.878" v="65" actId="1076"/>
        <pc:sldMkLst>
          <pc:docMk/>
          <pc:sldMk cId="2891948164" sldId="323"/>
        </pc:sldMkLst>
        <pc:picChg chg="mod">
          <ac:chgData name="Marta Albini" userId="S::10681658@polimi.it::59a1b485-e661-4cc5-9d2c-3f1665b7b3da" providerId="AD" clId="Web-{8FBD3BB1-AB55-3689-7870-1C6AA1E766D5}" dt="2023-05-24T17:00:17.878" v="65" actId="1076"/>
          <ac:picMkLst>
            <pc:docMk/>
            <pc:sldMk cId="2891948164" sldId="323"/>
            <ac:picMk id="7" creationId="{11EE54EB-ECFA-B075-3A22-289E7A21DE24}"/>
          </ac:picMkLst>
        </pc:picChg>
        <pc:picChg chg="mod">
          <ac:chgData name="Marta Albini" userId="S::10681658@polimi.it::59a1b485-e661-4cc5-9d2c-3f1665b7b3da" providerId="AD" clId="Web-{8FBD3BB1-AB55-3689-7870-1C6AA1E766D5}" dt="2023-05-24T17:00:13.596" v="64" actId="1076"/>
          <ac:picMkLst>
            <pc:docMk/>
            <pc:sldMk cId="2891948164" sldId="323"/>
            <ac:picMk id="8" creationId="{CCBB8C0A-9F6D-009D-6DEF-CA050DE609D0}"/>
          </ac:picMkLst>
        </pc:picChg>
        <pc:picChg chg="mod modCrop">
          <ac:chgData name="Marta Albini" userId="S::10681658@polimi.it::59a1b485-e661-4cc5-9d2c-3f1665b7b3da" providerId="AD" clId="Web-{8FBD3BB1-AB55-3689-7870-1C6AA1E766D5}" dt="2023-05-24T17:00:08.315" v="63"/>
          <ac:picMkLst>
            <pc:docMk/>
            <pc:sldMk cId="2891948164" sldId="323"/>
            <ac:picMk id="10" creationId="{48177D24-05B9-2D56-C343-D0618CBD2C2E}"/>
          </ac:picMkLst>
        </pc:picChg>
      </pc:sldChg>
      <pc:sldChg chg="modSp">
        <pc:chgData name="Marta Albini" userId="S::10681658@polimi.it::59a1b485-e661-4cc5-9d2c-3f1665b7b3da" providerId="AD" clId="Web-{8FBD3BB1-AB55-3689-7870-1C6AA1E766D5}" dt="2023-05-24T16:48:43.454" v="19" actId="1076"/>
        <pc:sldMkLst>
          <pc:docMk/>
          <pc:sldMk cId="454604919" sldId="327"/>
        </pc:sldMkLst>
        <pc:spChg chg="mod">
          <ac:chgData name="Marta Albini" userId="S::10681658@polimi.it::59a1b485-e661-4cc5-9d2c-3f1665b7b3da" providerId="AD" clId="Web-{8FBD3BB1-AB55-3689-7870-1C6AA1E766D5}" dt="2023-05-24T16:48:43.392" v="16" actId="1076"/>
          <ac:spMkLst>
            <pc:docMk/>
            <pc:sldMk cId="454604919" sldId="327"/>
            <ac:spMk id="3" creationId="{C42B95B7-5F46-3AAB-058B-307D066ADAA1}"/>
          </ac:spMkLst>
        </pc:spChg>
        <pc:spChg chg="mod">
          <ac:chgData name="Marta Albini" userId="S::10681658@polimi.it::59a1b485-e661-4cc5-9d2c-3f1665b7b3da" providerId="AD" clId="Web-{8FBD3BB1-AB55-3689-7870-1C6AA1E766D5}" dt="2023-05-24T16:48:43.407" v="17" actId="1076"/>
          <ac:spMkLst>
            <pc:docMk/>
            <pc:sldMk cId="454604919" sldId="327"/>
            <ac:spMk id="4" creationId="{C2EF8C3D-55C5-36C1-EB2C-5F51E01BAADD}"/>
          </ac:spMkLst>
        </pc:spChg>
        <pc:spChg chg="mod">
          <ac:chgData name="Marta Albini" userId="S::10681658@polimi.it::59a1b485-e661-4cc5-9d2c-3f1665b7b3da" providerId="AD" clId="Web-{8FBD3BB1-AB55-3689-7870-1C6AA1E766D5}" dt="2023-05-24T16:48:43.439" v="18" actId="1076"/>
          <ac:spMkLst>
            <pc:docMk/>
            <pc:sldMk cId="454604919" sldId="327"/>
            <ac:spMk id="7" creationId="{FB953B29-F112-5971-724E-FBBAD97E7532}"/>
          </ac:spMkLst>
        </pc:spChg>
        <pc:spChg chg="mod">
          <ac:chgData name="Marta Albini" userId="S::10681658@polimi.it::59a1b485-e661-4cc5-9d2c-3f1665b7b3da" providerId="AD" clId="Web-{8FBD3BB1-AB55-3689-7870-1C6AA1E766D5}" dt="2023-05-24T16:48:43.454" v="19" actId="1076"/>
          <ac:spMkLst>
            <pc:docMk/>
            <pc:sldMk cId="454604919" sldId="327"/>
            <ac:spMk id="8" creationId="{71E5485B-0F94-3CF7-11D4-0062308A3314}"/>
          </ac:spMkLst>
        </pc:spChg>
        <pc:spChg chg="mod">
          <ac:chgData name="Marta Albini" userId="S::10681658@polimi.it::59a1b485-e661-4cc5-9d2c-3f1665b7b3da" providerId="AD" clId="Web-{8FBD3BB1-AB55-3689-7870-1C6AA1E766D5}" dt="2023-05-24T16:48:43.189" v="6" actId="1076"/>
          <ac:spMkLst>
            <pc:docMk/>
            <pc:sldMk cId="454604919" sldId="327"/>
            <ac:spMk id="13" creationId="{FF644BB5-FFC9-6F3F-A9B1-D662D5262E28}"/>
          </ac:spMkLst>
        </pc:spChg>
        <pc:spChg chg="mod">
          <ac:chgData name="Marta Albini" userId="S::10681658@polimi.it::59a1b485-e661-4cc5-9d2c-3f1665b7b3da" providerId="AD" clId="Web-{8FBD3BB1-AB55-3689-7870-1C6AA1E766D5}" dt="2023-05-24T16:48:43.204" v="7" actId="1076"/>
          <ac:spMkLst>
            <pc:docMk/>
            <pc:sldMk cId="454604919" sldId="327"/>
            <ac:spMk id="15" creationId="{96B5BA76-D04B-1537-BEAA-7DB7CF0C8222}"/>
          </ac:spMkLst>
        </pc:spChg>
        <pc:spChg chg="mod">
          <ac:chgData name="Marta Albini" userId="S::10681658@polimi.it::59a1b485-e661-4cc5-9d2c-3f1665b7b3da" providerId="AD" clId="Web-{8FBD3BB1-AB55-3689-7870-1C6AA1E766D5}" dt="2023-05-24T16:48:43.236" v="8" actId="1076"/>
          <ac:spMkLst>
            <pc:docMk/>
            <pc:sldMk cId="454604919" sldId="327"/>
            <ac:spMk id="17" creationId="{1D259ABD-E3DB-C1F3-D525-3E267D6C57CC}"/>
          </ac:spMkLst>
        </pc:spChg>
        <pc:spChg chg="mod">
          <ac:chgData name="Marta Albini" userId="S::10681658@polimi.it::59a1b485-e661-4cc5-9d2c-3f1665b7b3da" providerId="AD" clId="Web-{8FBD3BB1-AB55-3689-7870-1C6AA1E766D5}" dt="2023-05-24T16:48:43.251" v="9" actId="1076"/>
          <ac:spMkLst>
            <pc:docMk/>
            <pc:sldMk cId="454604919" sldId="327"/>
            <ac:spMk id="19" creationId="{8CDE0D91-E91E-7929-982F-BCE773EF452E}"/>
          </ac:spMkLst>
        </pc:spChg>
        <pc:spChg chg="mod">
          <ac:chgData name="Marta Albini" userId="S::10681658@polimi.it::59a1b485-e661-4cc5-9d2c-3f1665b7b3da" providerId="AD" clId="Web-{8FBD3BB1-AB55-3689-7870-1C6AA1E766D5}" dt="2023-05-24T16:48:43.298" v="11" actId="1076"/>
          <ac:spMkLst>
            <pc:docMk/>
            <pc:sldMk cId="454604919" sldId="327"/>
            <ac:spMk id="25" creationId="{2E7E82E1-E638-3D93-5663-8674565306B3}"/>
          </ac:spMkLst>
        </pc:spChg>
        <pc:spChg chg="mod">
          <ac:chgData name="Marta Albini" userId="S::10681658@polimi.it::59a1b485-e661-4cc5-9d2c-3f1665b7b3da" providerId="AD" clId="Web-{8FBD3BB1-AB55-3689-7870-1C6AA1E766D5}" dt="2023-05-24T16:48:43.329" v="13" actId="1076"/>
          <ac:spMkLst>
            <pc:docMk/>
            <pc:sldMk cId="454604919" sldId="327"/>
            <ac:spMk id="31" creationId="{9D1DC758-F289-D9D2-3068-65602956960B}"/>
          </ac:spMkLst>
        </pc:spChg>
        <pc:spChg chg="mod">
          <ac:chgData name="Marta Albini" userId="S::10681658@polimi.it::59a1b485-e661-4cc5-9d2c-3f1665b7b3da" providerId="AD" clId="Web-{8FBD3BB1-AB55-3689-7870-1C6AA1E766D5}" dt="2023-05-24T16:48:43.361" v="14" actId="1076"/>
          <ac:spMkLst>
            <pc:docMk/>
            <pc:sldMk cId="454604919" sldId="327"/>
            <ac:spMk id="33" creationId="{49AD4307-9244-455A-2C2D-CD2A2AF3604B}"/>
          </ac:spMkLst>
        </pc:spChg>
        <pc:spChg chg="mod">
          <ac:chgData name="Marta Albini" userId="S::10681658@polimi.it::59a1b485-e661-4cc5-9d2c-3f1665b7b3da" providerId="AD" clId="Web-{8FBD3BB1-AB55-3689-7870-1C6AA1E766D5}" dt="2023-05-24T16:48:43.376" v="15" actId="1076"/>
          <ac:spMkLst>
            <pc:docMk/>
            <pc:sldMk cId="454604919" sldId="327"/>
            <ac:spMk id="34" creationId="{E8571924-5C2C-EB9E-0290-9C930421665A}"/>
          </ac:spMkLst>
        </pc:spChg>
        <pc:grpChg chg="mod">
          <ac:chgData name="Marta Albini" userId="S::10681658@polimi.it::59a1b485-e661-4cc5-9d2c-3f1665b7b3da" providerId="AD" clId="Web-{8FBD3BB1-AB55-3689-7870-1C6AA1E766D5}" dt="2023-05-24T16:48:43.173" v="5" actId="1076"/>
          <ac:grpSpMkLst>
            <pc:docMk/>
            <pc:sldMk cId="454604919" sldId="327"/>
            <ac:grpSpMk id="11" creationId="{DE2F7EF2-78A5-94A6-F48C-4EA6169755C4}"/>
          </ac:grpSpMkLst>
        </pc:grpChg>
        <pc:grpChg chg="mod">
          <ac:chgData name="Marta Albini" userId="S::10681658@polimi.it::59a1b485-e661-4cc5-9d2c-3f1665b7b3da" providerId="AD" clId="Web-{8FBD3BB1-AB55-3689-7870-1C6AA1E766D5}" dt="2023-05-24T16:48:43.267" v="10" actId="1076"/>
          <ac:grpSpMkLst>
            <pc:docMk/>
            <pc:sldMk cId="454604919" sldId="327"/>
            <ac:grpSpMk id="23" creationId="{9D45C16F-E2C6-EBC6-E114-F002C31B9DB2}"/>
          </ac:grpSpMkLst>
        </pc:grpChg>
        <pc:grpChg chg="mod">
          <ac:chgData name="Marta Albini" userId="S::10681658@polimi.it::59a1b485-e661-4cc5-9d2c-3f1665b7b3da" providerId="AD" clId="Web-{8FBD3BB1-AB55-3689-7870-1C6AA1E766D5}" dt="2023-05-24T16:48:43.314" v="12" actId="1076"/>
          <ac:grpSpMkLst>
            <pc:docMk/>
            <pc:sldMk cId="454604919" sldId="327"/>
            <ac:grpSpMk id="29" creationId="{1C254394-BC4D-BA70-AE95-334544BA906E}"/>
          </ac:grpSpMkLst>
        </pc:grpChg>
      </pc:sldChg>
      <pc:sldChg chg="addSp delSp modSp">
        <pc:chgData name="Marta Albini" userId="S::10681658@polimi.it::59a1b485-e661-4cc5-9d2c-3f1665b7b3da" providerId="AD" clId="Web-{8FBD3BB1-AB55-3689-7870-1C6AA1E766D5}" dt="2023-05-24T16:53:06.461" v="58" actId="1076"/>
        <pc:sldMkLst>
          <pc:docMk/>
          <pc:sldMk cId="2971083095" sldId="343"/>
        </pc:sldMkLst>
        <pc:spChg chg="mod">
          <ac:chgData name="Marta Albini" userId="S::10681658@polimi.it::59a1b485-e661-4cc5-9d2c-3f1665b7b3da" providerId="AD" clId="Web-{8FBD3BB1-AB55-3689-7870-1C6AA1E766D5}" dt="2023-05-24T16:53:06.461" v="58" actId="1076"/>
          <ac:spMkLst>
            <pc:docMk/>
            <pc:sldMk cId="2971083095" sldId="343"/>
            <ac:spMk id="6" creationId="{9138341C-FE64-48D4-00CD-490D47C8227A}"/>
          </ac:spMkLst>
        </pc:spChg>
        <pc:picChg chg="add del mod">
          <ac:chgData name="Marta Albini" userId="S::10681658@polimi.it::59a1b485-e661-4cc5-9d2c-3f1665b7b3da" providerId="AD" clId="Web-{8FBD3BB1-AB55-3689-7870-1C6AA1E766D5}" dt="2023-05-24T16:53:01.258" v="57"/>
          <ac:picMkLst>
            <pc:docMk/>
            <pc:sldMk cId="2971083095" sldId="343"/>
            <ac:picMk id="3" creationId="{F0DAE8E0-B302-8C8E-53D4-67F45610AE77}"/>
          </ac:picMkLst>
        </pc:picChg>
        <pc:picChg chg="add del mod">
          <ac:chgData name="Marta Albini" userId="S::10681658@polimi.it::59a1b485-e661-4cc5-9d2c-3f1665b7b3da" providerId="AD" clId="Web-{8FBD3BB1-AB55-3689-7870-1C6AA1E766D5}" dt="2023-05-24T16:52:54.164" v="54"/>
          <ac:picMkLst>
            <pc:docMk/>
            <pc:sldMk cId="2971083095" sldId="343"/>
            <ac:picMk id="4" creationId="{F9D9582B-DB2E-6F73-1885-4FCFE3B3D4C0}"/>
          </ac:picMkLst>
        </pc:picChg>
        <pc:picChg chg="mod">
          <ac:chgData name="Marta Albini" userId="S::10681658@polimi.it::59a1b485-e661-4cc5-9d2c-3f1665b7b3da" providerId="AD" clId="Web-{8FBD3BB1-AB55-3689-7870-1C6AA1E766D5}" dt="2023-05-24T16:51:43.615" v="33" actId="1076"/>
          <ac:picMkLst>
            <pc:docMk/>
            <pc:sldMk cId="2971083095" sldId="343"/>
            <ac:picMk id="8" creationId="{CBA8AA66-1DF7-252D-6B37-CEC6690C8A73}"/>
          </ac:picMkLst>
        </pc:picChg>
      </pc:sldChg>
    </pc:docChg>
  </pc:docChgLst>
  <pc:docChgLst>
    <pc:chgData name="Carlotta De Palo" userId="bc82ab50-79e2-49f6-9df2-4570ac3ca905" providerId="ADAL" clId="{67370272-B088-1B46-AE26-0358CD1FB2D0}"/>
    <pc:docChg chg="">
      <pc:chgData name="Carlotta De Palo" userId="bc82ab50-79e2-49f6-9df2-4570ac3ca905" providerId="ADAL" clId="{67370272-B088-1B46-AE26-0358CD1FB2D0}" dt="2023-05-24T10:49:18.561" v="0"/>
      <pc:docMkLst>
        <pc:docMk/>
      </pc:docMkLst>
      <pc:sldChg chg="modCm">
        <pc:chgData name="Carlotta De Palo" userId="bc82ab50-79e2-49f6-9df2-4570ac3ca905" providerId="ADAL" clId="{67370272-B088-1B46-AE26-0358CD1FB2D0}" dt="2023-05-24T10:49:18.561" v="0"/>
        <pc:sldMkLst>
          <pc:docMk/>
          <pc:sldMk cId="2891948164" sldId="323"/>
        </pc:sldMkLst>
        <pc:extLst>
          <p:ext xmlns:p="http://schemas.openxmlformats.org/presentationml/2006/main" uri="{D6D511B9-2390-475A-947B-AFAB55BFBCF1}">
            <pc226:cmChg xmlns:pc226="http://schemas.microsoft.com/office/powerpoint/2022/06/main/command" chg="mod">
              <pc226:chgData name="Carlotta De Palo" userId="bc82ab50-79e2-49f6-9df2-4570ac3ca905" providerId="ADAL" clId="{67370272-B088-1B46-AE26-0358CD1FB2D0}" dt="2023-05-24T10:49:18.561" v="0"/>
              <pc2:cmMkLst xmlns:pc2="http://schemas.microsoft.com/office/powerpoint/2019/9/main/command">
                <pc:docMk/>
                <pc:sldMk cId="2891948164" sldId="323"/>
                <pc2:cmMk id="{44D608A9-30CB-4086-86BC-E5D639AD108A}"/>
              </pc2:cmMkLst>
            </pc226:cmChg>
          </p:ext>
        </pc:extLst>
      </pc:sldChg>
    </pc:docChg>
  </pc:docChgLst>
  <pc:docChgLst>
    <pc:chgData name="Marta Albini" userId="S::10681658@polimi.it::59a1b485-e661-4cc5-9d2c-3f1665b7b3da" providerId="AD" clId="Web-{694EBF5A-0F25-5EC8-832B-A1C10030D1A5}"/>
    <pc:docChg chg="addSld delSld modSld">
      <pc:chgData name="Marta Albini" userId="S::10681658@polimi.it::59a1b485-e661-4cc5-9d2c-3f1665b7b3da" providerId="AD" clId="Web-{694EBF5A-0F25-5EC8-832B-A1C10030D1A5}" dt="2023-05-24T15:15:52.360" v="1469"/>
      <pc:docMkLst>
        <pc:docMk/>
      </pc:docMkLst>
      <pc:sldChg chg="modSp">
        <pc:chgData name="Marta Albini" userId="S::10681658@polimi.it::59a1b485-e661-4cc5-9d2c-3f1665b7b3da" providerId="AD" clId="Web-{694EBF5A-0F25-5EC8-832B-A1C10030D1A5}" dt="2023-05-24T13:46:30.769" v="489" actId="20577"/>
        <pc:sldMkLst>
          <pc:docMk/>
          <pc:sldMk cId="3630911853" sldId="318"/>
        </pc:sldMkLst>
        <pc:spChg chg="mod">
          <ac:chgData name="Marta Albini" userId="S::10681658@polimi.it::59a1b485-e661-4cc5-9d2c-3f1665b7b3da" providerId="AD" clId="Web-{694EBF5A-0F25-5EC8-832B-A1C10030D1A5}" dt="2023-05-24T13:46:30.769" v="489" actId="20577"/>
          <ac:spMkLst>
            <pc:docMk/>
            <pc:sldMk cId="3630911853" sldId="318"/>
            <ac:spMk id="2" creationId="{BE68F93B-6B47-F5DF-2C3B-B5A92B2975F2}"/>
          </ac:spMkLst>
        </pc:spChg>
      </pc:sldChg>
      <pc:sldChg chg="modSp delAnim">
        <pc:chgData name="Marta Albini" userId="S::10681658@polimi.it::59a1b485-e661-4cc5-9d2c-3f1665b7b3da" providerId="AD" clId="Web-{694EBF5A-0F25-5EC8-832B-A1C10030D1A5}" dt="2023-05-24T15:15:52.360" v="1469"/>
        <pc:sldMkLst>
          <pc:docMk/>
          <pc:sldMk cId="890515202" sldId="319"/>
        </pc:sldMkLst>
        <pc:picChg chg="mod">
          <ac:chgData name="Marta Albini" userId="S::10681658@polimi.it::59a1b485-e661-4cc5-9d2c-3f1665b7b3da" providerId="AD" clId="Web-{694EBF5A-0F25-5EC8-832B-A1C10030D1A5}" dt="2023-05-24T15:15:48.876" v="1468"/>
          <ac:picMkLst>
            <pc:docMk/>
            <pc:sldMk cId="890515202" sldId="319"/>
            <ac:picMk id="7" creationId="{CD328AF3-DE8D-7131-43C9-05C148B4E0F7}"/>
          </ac:picMkLst>
        </pc:picChg>
        <pc:picChg chg="mod">
          <ac:chgData name="Marta Albini" userId="S::10681658@polimi.it::59a1b485-e661-4cc5-9d2c-3f1665b7b3da" providerId="AD" clId="Web-{694EBF5A-0F25-5EC8-832B-A1C10030D1A5}" dt="2023-05-24T15:15:52.360" v="1469"/>
          <ac:picMkLst>
            <pc:docMk/>
            <pc:sldMk cId="890515202" sldId="319"/>
            <ac:picMk id="11" creationId="{2B9660A0-FB67-A35C-14B8-E9ED64B502D1}"/>
          </ac:picMkLst>
        </pc:picChg>
        <pc:picChg chg="mod">
          <ac:chgData name="Marta Albini" userId="S::10681658@polimi.it::59a1b485-e661-4cc5-9d2c-3f1665b7b3da" providerId="AD" clId="Web-{694EBF5A-0F25-5EC8-832B-A1C10030D1A5}" dt="2023-05-24T15:15:44.813" v="1467"/>
          <ac:picMkLst>
            <pc:docMk/>
            <pc:sldMk cId="890515202" sldId="319"/>
            <ac:picMk id="31" creationId="{4357C9E3-4E44-0A50-7DD1-9D892C2A1B10}"/>
          </ac:picMkLst>
        </pc:picChg>
      </pc:sldChg>
      <pc:sldChg chg="addSp delSp modSp addAnim delAnim modAnim">
        <pc:chgData name="Marta Albini" userId="S::10681658@polimi.it::59a1b485-e661-4cc5-9d2c-3f1665b7b3da" providerId="AD" clId="Web-{694EBF5A-0F25-5EC8-832B-A1C10030D1A5}" dt="2023-05-24T14:09:21.082" v="758"/>
        <pc:sldMkLst>
          <pc:docMk/>
          <pc:sldMk cId="34283160" sldId="324"/>
        </pc:sldMkLst>
        <pc:spChg chg="add mod">
          <ac:chgData name="Marta Albini" userId="S::10681658@polimi.it::59a1b485-e661-4cc5-9d2c-3f1665b7b3da" providerId="AD" clId="Web-{694EBF5A-0F25-5EC8-832B-A1C10030D1A5}" dt="2023-05-24T14:01:45.025" v="668" actId="1076"/>
          <ac:spMkLst>
            <pc:docMk/>
            <pc:sldMk cId="34283160" sldId="324"/>
            <ac:spMk id="3" creationId="{30BD29DF-103C-0AE0-A0B8-DEC7FD6372F3}"/>
          </ac:spMkLst>
        </pc:spChg>
        <pc:spChg chg="add del mod">
          <ac:chgData name="Marta Albini" userId="S::10681658@polimi.it::59a1b485-e661-4cc5-9d2c-3f1665b7b3da" providerId="AD" clId="Web-{694EBF5A-0F25-5EC8-832B-A1C10030D1A5}" dt="2023-05-24T14:03:40.656" v="697"/>
          <ac:spMkLst>
            <pc:docMk/>
            <pc:sldMk cId="34283160" sldId="324"/>
            <ac:spMk id="6" creationId="{06425E70-FA65-8DEB-D2B3-748E1CA5724F}"/>
          </ac:spMkLst>
        </pc:spChg>
        <pc:spChg chg="add del mod">
          <ac:chgData name="Marta Albini" userId="S::10681658@polimi.it::59a1b485-e661-4cc5-9d2c-3f1665b7b3da" providerId="AD" clId="Web-{694EBF5A-0F25-5EC8-832B-A1C10030D1A5}" dt="2023-05-24T14:03:40.656" v="696"/>
          <ac:spMkLst>
            <pc:docMk/>
            <pc:sldMk cId="34283160" sldId="324"/>
            <ac:spMk id="7" creationId="{E49C398D-86E2-5AD5-6289-1E35081D5721}"/>
          </ac:spMkLst>
        </pc:spChg>
        <pc:spChg chg="add del mod">
          <ac:chgData name="Marta Albini" userId="S::10681658@polimi.it::59a1b485-e661-4cc5-9d2c-3f1665b7b3da" providerId="AD" clId="Web-{694EBF5A-0F25-5EC8-832B-A1C10030D1A5}" dt="2023-05-24T14:03:40.656" v="695"/>
          <ac:spMkLst>
            <pc:docMk/>
            <pc:sldMk cId="34283160" sldId="324"/>
            <ac:spMk id="8" creationId="{F78721DE-2F3A-8E11-D476-0261B7547A9F}"/>
          </ac:spMkLst>
        </pc:spChg>
        <pc:spChg chg="mod">
          <ac:chgData name="Marta Albini" userId="S::10681658@polimi.it::59a1b485-e661-4cc5-9d2c-3f1665b7b3da" providerId="AD" clId="Web-{694EBF5A-0F25-5EC8-832B-A1C10030D1A5}" dt="2023-05-24T14:04:05.580" v="707" actId="20577"/>
          <ac:spMkLst>
            <pc:docMk/>
            <pc:sldMk cId="34283160" sldId="324"/>
            <ac:spMk id="16" creationId="{FE8EEE17-454C-645C-3E8C-700692F3943F}"/>
          </ac:spMkLst>
        </pc:spChg>
        <pc:spChg chg="del mod">
          <ac:chgData name="Marta Albini" userId="S::10681658@polimi.it::59a1b485-e661-4cc5-9d2c-3f1665b7b3da" providerId="AD" clId="Web-{694EBF5A-0F25-5EC8-832B-A1C10030D1A5}" dt="2023-05-24T13:53:09.089" v="548"/>
          <ac:spMkLst>
            <pc:docMk/>
            <pc:sldMk cId="34283160" sldId="324"/>
            <ac:spMk id="21" creationId="{563F53BE-BD40-69CF-6CF7-36438840C47C}"/>
          </ac:spMkLst>
        </pc:spChg>
        <pc:spChg chg="mod">
          <ac:chgData name="Marta Albini" userId="S::10681658@polimi.it::59a1b485-e661-4cc5-9d2c-3f1665b7b3da" providerId="AD" clId="Web-{694EBF5A-0F25-5EC8-832B-A1C10030D1A5}" dt="2023-05-24T14:08:42.549" v="753" actId="1076"/>
          <ac:spMkLst>
            <pc:docMk/>
            <pc:sldMk cId="34283160" sldId="324"/>
            <ac:spMk id="24" creationId="{00824EAE-5852-03C5-E34B-24B92AD77541}"/>
          </ac:spMkLst>
        </pc:spChg>
        <pc:spChg chg="del">
          <ac:chgData name="Marta Albini" userId="S::10681658@polimi.it::59a1b485-e661-4cc5-9d2c-3f1665b7b3da" providerId="AD" clId="Web-{694EBF5A-0F25-5EC8-832B-A1C10030D1A5}" dt="2023-05-24T13:54:29.640" v="580"/>
          <ac:spMkLst>
            <pc:docMk/>
            <pc:sldMk cId="34283160" sldId="324"/>
            <ac:spMk id="25" creationId="{343B57D4-A0BD-DCE5-20C7-C08F4546D6C8}"/>
          </ac:spMkLst>
        </pc:spChg>
        <pc:spChg chg="del mod">
          <ac:chgData name="Marta Albini" userId="S::10681658@polimi.it::59a1b485-e661-4cc5-9d2c-3f1665b7b3da" providerId="AD" clId="Web-{694EBF5A-0F25-5EC8-832B-A1C10030D1A5}" dt="2023-05-24T14:03:44.188" v="703"/>
          <ac:spMkLst>
            <pc:docMk/>
            <pc:sldMk cId="34283160" sldId="324"/>
            <ac:spMk id="27" creationId="{F1449E7A-86BD-6B16-DFF2-7BA42D5A954A}"/>
          </ac:spMkLst>
        </pc:spChg>
        <pc:spChg chg="del mod">
          <ac:chgData name="Marta Albini" userId="S::10681658@polimi.it::59a1b485-e661-4cc5-9d2c-3f1665b7b3da" providerId="AD" clId="Web-{694EBF5A-0F25-5EC8-832B-A1C10030D1A5}" dt="2023-05-24T13:54:23.827" v="578"/>
          <ac:spMkLst>
            <pc:docMk/>
            <pc:sldMk cId="34283160" sldId="324"/>
            <ac:spMk id="28" creationId="{7E29EE44-5C9C-0E0F-2E0D-C8732E2D0A48}"/>
          </ac:spMkLst>
        </pc:spChg>
        <pc:spChg chg="del mod">
          <ac:chgData name="Marta Albini" userId="S::10681658@polimi.it::59a1b485-e661-4cc5-9d2c-3f1665b7b3da" providerId="AD" clId="Web-{694EBF5A-0F25-5EC8-832B-A1C10030D1A5}" dt="2023-05-24T14:03:44.188" v="702"/>
          <ac:spMkLst>
            <pc:docMk/>
            <pc:sldMk cId="34283160" sldId="324"/>
            <ac:spMk id="30" creationId="{67453E9A-E36A-756A-9B05-425A6CF21099}"/>
          </ac:spMkLst>
        </pc:spChg>
        <pc:spChg chg="del">
          <ac:chgData name="Marta Albini" userId="S::10681658@polimi.it::59a1b485-e661-4cc5-9d2c-3f1665b7b3da" providerId="AD" clId="Web-{694EBF5A-0F25-5EC8-832B-A1C10030D1A5}" dt="2023-05-24T13:54:27.874" v="579"/>
          <ac:spMkLst>
            <pc:docMk/>
            <pc:sldMk cId="34283160" sldId="324"/>
            <ac:spMk id="31" creationId="{F349AF4C-A07A-4139-2A12-7C2458C125E0}"/>
          </ac:spMkLst>
        </pc:spChg>
        <pc:spChg chg="del mod">
          <ac:chgData name="Marta Albini" userId="S::10681658@polimi.it::59a1b485-e661-4cc5-9d2c-3f1665b7b3da" providerId="AD" clId="Web-{694EBF5A-0F25-5EC8-832B-A1C10030D1A5}" dt="2023-05-24T14:03:44.188" v="701"/>
          <ac:spMkLst>
            <pc:docMk/>
            <pc:sldMk cId="34283160" sldId="324"/>
            <ac:spMk id="33" creationId="{00208DC8-86F4-36EC-191D-1DF88E90570C}"/>
          </ac:spMkLst>
        </pc:spChg>
        <pc:spChg chg="mod">
          <ac:chgData name="Marta Albini" userId="S::10681658@polimi.it::59a1b485-e661-4cc5-9d2c-3f1665b7b3da" providerId="AD" clId="Web-{694EBF5A-0F25-5EC8-832B-A1C10030D1A5}" dt="2023-05-24T13:57:18.697" v="620" actId="1076"/>
          <ac:spMkLst>
            <pc:docMk/>
            <pc:sldMk cId="34283160" sldId="324"/>
            <ac:spMk id="49" creationId="{501493C2-5A57-105F-F411-8A14527A2765}"/>
          </ac:spMkLst>
        </pc:spChg>
        <pc:grpChg chg="mod">
          <ac:chgData name="Marta Albini" userId="S::10681658@polimi.it::59a1b485-e661-4cc5-9d2c-3f1665b7b3da" providerId="AD" clId="Web-{694EBF5A-0F25-5EC8-832B-A1C10030D1A5}" dt="2023-05-24T13:51:17.551" v="532" actId="1076"/>
          <ac:grpSpMkLst>
            <pc:docMk/>
            <pc:sldMk cId="34283160" sldId="324"/>
            <ac:grpSpMk id="46" creationId="{8ED4DA89-6C32-FC5B-0F32-790CC6EA0C8A}"/>
          </ac:grpSpMkLst>
        </pc:grpChg>
        <pc:picChg chg="mod">
          <ac:chgData name="Marta Albini" userId="S::10681658@polimi.it::59a1b485-e661-4cc5-9d2c-3f1665b7b3da" providerId="AD" clId="Web-{694EBF5A-0F25-5EC8-832B-A1C10030D1A5}" dt="2023-05-24T13:55:25.847" v="591" actId="1076"/>
          <ac:picMkLst>
            <pc:docMk/>
            <pc:sldMk cId="34283160" sldId="324"/>
            <ac:picMk id="2" creationId="{04CB9804-B21C-3B2C-46EB-4446A9D4A235}"/>
          </ac:picMkLst>
        </pc:picChg>
        <pc:picChg chg="mod">
          <ac:chgData name="Marta Albini" userId="S::10681658@polimi.it::59a1b485-e661-4cc5-9d2c-3f1665b7b3da" providerId="AD" clId="Web-{694EBF5A-0F25-5EC8-832B-A1C10030D1A5}" dt="2023-05-24T14:02:00.119" v="673" actId="1076"/>
          <ac:picMkLst>
            <pc:docMk/>
            <pc:sldMk cId="34283160" sldId="324"/>
            <ac:picMk id="5" creationId="{BE013236-FAAD-768B-E75E-CBDB1B9DA8D8}"/>
          </ac:picMkLst>
        </pc:picChg>
        <pc:picChg chg="mod">
          <ac:chgData name="Marta Albini" userId="S::10681658@polimi.it::59a1b485-e661-4cc5-9d2c-3f1665b7b3da" providerId="AD" clId="Web-{694EBF5A-0F25-5EC8-832B-A1C10030D1A5}" dt="2023-05-24T14:08:48.784" v="754" actId="1076"/>
          <ac:picMkLst>
            <pc:docMk/>
            <pc:sldMk cId="34283160" sldId="324"/>
            <ac:picMk id="35" creationId="{10A5C0CE-D4C0-69DA-B629-4EAA30FD2C41}"/>
          </ac:picMkLst>
        </pc:picChg>
        <pc:picChg chg="mod">
          <ac:chgData name="Marta Albini" userId="S::10681658@polimi.it::59a1b485-e661-4cc5-9d2c-3f1665b7b3da" providerId="AD" clId="Web-{694EBF5A-0F25-5EC8-832B-A1C10030D1A5}" dt="2023-05-24T14:08:48.799" v="755" actId="1076"/>
          <ac:picMkLst>
            <pc:docMk/>
            <pc:sldMk cId="34283160" sldId="324"/>
            <ac:picMk id="37" creationId="{6DA87883-89F3-C182-83BE-F34B4AB928C9}"/>
          </ac:picMkLst>
        </pc:picChg>
        <pc:picChg chg="mod">
          <ac:chgData name="Marta Albini" userId="S::10681658@polimi.it::59a1b485-e661-4cc5-9d2c-3f1665b7b3da" providerId="AD" clId="Web-{694EBF5A-0F25-5EC8-832B-A1C10030D1A5}" dt="2023-05-24T14:08:48.831" v="756" actId="1076"/>
          <ac:picMkLst>
            <pc:docMk/>
            <pc:sldMk cId="34283160" sldId="324"/>
            <ac:picMk id="39" creationId="{9CA46E3D-A72B-2356-4DE7-0BE49EB8A3D1}"/>
          </ac:picMkLst>
        </pc:picChg>
        <pc:picChg chg="del mod">
          <ac:chgData name="Marta Albini" userId="S::10681658@polimi.it::59a1b485-e661-4cc5-9d2c-3f1665b7b3da" providerId="AD" clId="Web-{694EBF5A-0F25-5EC8-832B-A1C10030D1A5}" dt="2023-05-24T14:03:44.172" v="700"/>
          <ac:picMkLst>
            <pc:docMk/>
            <pc:sldMk cId="34283160" sldId="324"/>
            <ac:picMk id="41" creationId="{090F8D40-8C2D-A6A7-9C8E-DAB1713D193D}"/>
          </ac:picMkLst>
        </pc:picChg>
        <pc:picChg chg="del mod">
          <ac:chgData name="Marta Albini" userId="S::10681658@polimi.it::59a1b485-e661-4cc5-9d2c-3f1665b7b3da" providerId="AD" clId="Web-{694EBF5A-0F25-5EC8-832B-A1C10030D1A5}" dt="2023-05-24T14:03:44.172" v="699"/>
          <ac:picMkLst>
            <pc:docMk/>
            <pc:sldMk cId="34283160" sldId="324"/>
            <ac:picMk id="43" creationId="{DB3D2470-78DD-2CC6-D7EE-7EE076095115}"/>
          </ac:picMkLst>
        </pc:picChg>
        <pc:picChg chg="del mod">
          <ac:chgData name="Marta Albini" userId="S::10681658@polimi.it::59a1b485-e661-4cc5-9d2c-3f1665b7b3da" providerId="AD" clId="Web-{694EBF5A-0F25-5EC8-832B-A1C10030D1A5}" dt="2023-05-24T14:03:40.656" v="698"/>
          <ac:picMkLst>
            <pc:docMk/>
            <pc:sldMk cId="34283160" sldId="324"/>
            <ac:picMk id="45" creationId="{15AD9043-4FC1-6DFB-8E8F-FB91CE5AEC92}"/>
          </ac:picMkLst>
        </pc:picChg>
        <pc:cxnChg chg="del mod">
          <ac:chgData name="Marta Albini" userId="S::10681658@polimi.it::59a1b485-e661-4cc5-9d2c-3f1665b7b3da" providerId="AD" clId="Web-{694EBF5A-0F25-5EC8-832B-A1C10030D1A5}" dt="2023-05-24T13:56:06.802" v="600"/>
          <ac:cxnSpMkLst>
            <pc:docMk/>
            <pc:sldMk cId="34283160" sldId="324"/>
            <ac:cxnSpMk id="23" creationId="{AA78B9CA-381C-18ED-E13B-1D276C09AB45}"/>
          </ac:cxnSpMkLst>
        </pc:cxnChg>
        <pc:cxnChg chg="del mod">
          <ac:chgData name="Marta Albini" userId="S::10681658@polimi.it::59a1b485-e661-4cc5-9d2c-3f1665b7b3da" providerId="AD" clId="Web-{694EBF5A-0F25-5EC8-832B-A1C10030D1A5}" dt="2023-05-24T13:56:54.039" v="613"/>
          <ac:cxnSpMkLst>
            <pc:docMk/>
            <pc:sldMk cId="34283160" sldId="324"/>
            <ac:cxnSpMk id="26" creationId="{42BBA245-419D-7033-D561-AEDDEA57E891}"/>
          </ac:cxnSpMkLst>
        </pc:cxnChg>
        <pc:cxnChg chg="del">
          <ac:chgData name="Marta Albini" userId="S::10681658@polimi.it::59a1b485-e661-4cc5-9d2c-3f1665b7b3da" providerId="AD" clId="Web-{694EBF5A-0F25-5EC8-832B-A1C10030D1A5}" dt="2023-05-24T13:57:08.931" v="617"/>
          <ac:cxnSpMkLst>
            <pc:docMk/>
            <pc:sldMk cId="34283160" sldId="324"/>
            <ac:cxnSpMk id="29" creationId="{96BA010A-6C83-0A17-851D-CA2B81D665C9}"/>
          </ac:cxnSpMkLst>
        </pc:cxnChg>
        <pc:cxnChg chg="del">
          <ac:chgData name="Marta Albini" userId="S::10681658@polimi.it::59a1b485-e661-4cc5-9d2c-3f1665b7b3da" providerId="AD" clId="Web-{694EBF5A-0F25-5EC8-832B-A1C10030D1A5}" dt="2023-05-24T13:57:10.806" v="618"/>
          <ac:cxnSpMkLst>
            <pc:docMk/>
            <pc:sldMk cId="34283160" sldId="324"/>
            <ac:cxnSpMk id="32" creationId="{ADDA623C-6813-8A12-80FB-CC73C99BEB46}"/>
          </ac:cxnSpMkLst>
        </pc:cxnChg>
      </pc:sldChg>
      <pc:sldChg chg="modSp del">
        <pc:chgData name="Marta Albini" userId="S::10681658@polimi.it::59a1b485-e661-4cc5-9d2c-3f1665b7b3da" providerId="AD" clId="Web-{694EBF5A-0F25-5EC8-832B-A1C10030D1A5}" dt="2023-05-24T14:14:42.507" v="806"/>
        <pc:sldMkLst>
          <pc:docMk/>
          <pc:sldMk cId="3531310390" sldId="325"/>
        </pc:sldMkLst>
        <pc:spChg chg="mod">
          <ac:chgData name="Marta Albini" userId="S::10681658@polimi.it::59a1b485-e661-4cc5-9d2c-3f1665b7b3da" providerId="AD" clId="Web-{694EBF5A-0F25-5EC8-832B-A1C10030D1A5}" dt="2023-05-24T14:12:54.204" v="784" actId="1076"/>
          <ac:spMkLst>
            <pc:docMk/>
            <pc:sldMk cId="3531310390" sldId="325"/>
            <ac:spMk id="2" creationId="{816E8995-331D-D8A2-87FF-41475BCCBE91}"/>
          </ac:spMkLst>
        </pc:spChg>
        <pc:spChg chg="mod">
          <ac:chgData name="Marta Albini" userId="S::10681658@polimi.it::59a1b485-e661-4cc5-9d2c-3f1665b7b3da" providerId="AD" clId="Web-{694EBF5A-0F25-5EC8-832B-A1C10030D1A5}" dt="2023-05-24T14:12:44.391" v="782" actId="1076"/>
          <ac:spMkLst>
            <pc:docMk/>
            <pc:sldMk cId="3531310390" sldId="325"/>
            <ac:spMk id="16" creationId="{FE8EEE17-454C-645C-3E8C-700692F3943F}"/>
          </ac:spMkLst>
        </pc:spChg>
        <pc:grpChg chg="mod">
          <ac:chgData name="Marta Albini" userId="S::10681658@polimi.it::59a1b485-e661-4cc5-9d2c-3f1665b7b3da" providerId="AD" clId="Web-{694EBF5A-0F25-5EC8-832B-A1C10030D1A5}" dt="2023-05-24T14:12:54.173" v="783" actId="1076"/>
          <ac:grpSpMkLst>
            <pc:docMk/>
            <pc:sldMk cId="3531310390" sldId="325"/>
            <ac:grpSpMk id="12" creationId="{5E4FCDC7-D64D-EA5B-9F10-6A822C800C3B}"/>
          </ac:grpSpMkLst>
        </pc:grpChg>
        <pc:picChg chg="mod">
          <ac:chgData name="Marta Albini" userId="S::10681658@polimi.it::59a1b485-e661-4cc5-9d2c-3f1665b7b3da" providerId="AD" clId="Web-{694EBF5A-0F25-5EC8-832B-A1C10030D1A5}" dt="2023-05-24T14:12:44.344" v="781" actId="1076"/>
          <ac:picMkLst>
            <pc:docMk/>
            <pc:sldMk cId="3531310390" sldId="325"/>
            <ac:picMk id="6" creationId="{3CB89C2F-DFFD-84AF-74E4-4D2390522C98}"/>
          </ac:picMkLst>
        </pc:picChg>
      </pc:sldChg>
      <pc:sldChg chg="delSp modSp addAnim delAnim">
        <pc:chgData name="Marta Albini" userId="S::10681658@polimi.it::59a1b485-e661-4cc5-9d2c-3f1665b7b3da" providerId="AD" clId="Web-{694EBF5A-0F25-5EC8-832B-A1C10030D1A5}" dt="2023-05-24T14:57:36.391" v="1441"/>
        <pc:sldMkLst>
          <pc:docMk/>
          <pc:sldMk cId="2858666491" sldId="326"/>
        </pc:sldMkLst>
        <pc:spChg chg="mod">
          <ac:chgData name="Marta Albini" userId="S::10681658@polimi.it::59a1b485-e661-4cc5-9d2c-3f1665b7b3da" providerId="AD" clId="Web-{694EBF5A-0F25-5EC8-832B-A1C10030D1A5}" dt="2023-05-24T14:30:00.592" v="996" actId="14100"/>
          <ac:spMkLst>
            <pc:docMk/>
            <pc:sldMk cId="2858666491" sldId="326"/>
            <ac:spMk id="6" creationId="{B43FBC2F-9FB7-F1D5-5DE6-03C3000CAB35}"/>
          </ac:spMkLst>
        </pc:spChg>
        <pc:spChg chg="del mod">
          <ac:chgData name="Marta Albini" userId="S::10681658@polimi.it::59a1b485-e661-4cc5-9d2c-3f1665b7b3da" providerId="AD" clId="Web-{694EBF5A-0F25-5EC8-832B-A1C10030D1A5}" dt="2023-05-24T14:30:23.218" v="1001"/>
          <ac:spMkLst>
            <pc:docMk/>
            <pc:sldMk cId="2858666491" sldId="326"/>
            <ac:spMk id="7" creationId="{031AAD58-BFB4-28F8-5BD8-FBB001031953}"/>
          </ac:spMkLst>
        </pc:spChg>
        <pc:spChg chg="del mod">
          <ac:chgData name="Marta Albini" userId="S::10681658@polimi.it::59a1b485-e661-4cc5-9d2c-3f1665b7b3da" providerId="AD" clId="Web-{694EBF5A-0F25-5EC8-832B-A1C10030D1A5}" dt="2023-05-24T14:30:23.218" v="1000"/>
          <ac:spMkLst>
            <pc:docMk/>
            <pc:sldMk cId="2858666491" sldId="326"/>
            <ac:spMk id="8" creationId="{ED90F20D-DB0F-EBD4-C7F4-73473E5AE22B}"/>
          </ac:spMkLst>
        </pc:spChg>
        <pc:spChg chg="del">
          <ac:chgData name="Marta Albini" userId="S::10681658@polimi.it::59a1b485-e661-4cc5-9d2c-3f1665b7b3da" providerId="AD" clId="Web-{694EBF5A-0F25-5EC8-832B-A1C10030D1A5}" dt="2023-05-24T14:30:25.734" v="1008"/>
          <ac:spMkLst>
            <pc:docMk/>
            <pc:sldMk cId="2858666491" sldId="326"/>
            <ac:spMk id="9" creationId="{C4C3EC4A-71E5-0760-B256-765C1AF07FD3}"/>
          </ac:spMkLst>
        </pc:spChg>
        <pc:spChg chg="del">
          <ac:chgData name="Marta Albini" userId="S::10681658@polimi.it::59a1b485-e661-4cc5-9d2c-3f1665b7b3da" providerId="AD" clId="Web-{694EBF5A-0F25-5EC8-832B-A1C10030D1A5}" dt="2023-05-24T14:30:25.734" v="1006"/>
          <ac:spMkLst>
            <pc:docMk/>
            <pc:sldMk cId="2858666491" sldId="326"/>
            <ac:spMk id="11" creationId="{EBEE3F77-C8A9-CEE5-BE5B-375423964C6D}"/>
          </ac:spMkLst>
        </pc:spChg>
        <pc:spChg chg="del">
          <ac:chgData name="Marta Albini" userId="S::10681658@polimi.it::59a1b485-e661-4cc5-9d2c-3f1665b7b3da" providerId="AD" clId="Web-{694EBF5A-0F25-5EC8-832B-A1C10030D1A5}" dt="2023-05-24T14:30:25.734" v="1005"/>
          <ac:spMkLst>
            <pc:docMk/>
            <pc:sldMk cId="2858666491" sldId="326"/>
            <ac:spMk id="12" creationId="{E6B13BB1-E56E-6738-A209-F3016F251C5F}"/>
          </ac:spMkLst>
        </pc:spChg>
        <pc:spChg chg="del">
          <ac:chgData name="Marta Albini" userId="S::10681658@polimi.it::59a1b485-e661-4cc5-9d2c-3f1665b7b3da" providerId="AD" clId="Web-{694EBF5A-0F25-5EC8-832B-A1C10030D1A5}" dt="2023-05-24T14:30:25.718" v="1003"/>
          <ac:spMkLst>
            <pc:docMk/>
            <pc:sldMk cId="2858666491" sldId="326"/>
            <ac:spMk id="14" creationId="{9B94F78D-B073-2890-4DD7-6A3D77FEF60B}"/>
          </ac:spMkLst>
        </pc:spChg>
        <pc:spChg chg="mod">
          <ac:chgData name="Marta Albini" userId="S::10681658@polimi.it::59a1b485-e661-4cc5-9d2c-3f1665b7b3da" providerId="AD" clId="Web-{694EBF5A-0F25-5EC8-832B-A1C10030D1A5}" dt="2023-05-24T14:50:08.240" v="1390" actId="20577"/>
          <ac:spMkLst>
            <pc:docMk/>
            <pc:sldMk cId="2858666491" sldId="326"/>
            <ac:spMk id="16" creationId="{FE8EEE17-454C-645C-3E8C-700692F3943F}"/>
          </ac:spMkLst>
        </pc:spChg>
        <pc:spChg chg="del">
          <ac:chgData name="Marta Albini" userId="S::10681658@polimi.it::59a1b485-e661-4cc5-9d2c-3f1665b7b3da" providerId="AD" clId="Web-{694EBF5A-0F25-5EC8-832B-A1C10030D1A5}" dt="2023-05-24T14:30:35.062" v="1014"/>
          <ac:spMkLst>
            <pc:docMk/>
            <pc:sldMk cId="2858666491" sldId="326"/>
            <ac:spMk id="21" creationId="{563F53BE-BD40-69CF-6CF7-36438840C47C}"/>
          </ac:spMkLst>
        </pc:spChg>
        <pc:spChg chg="del">
          <ac:chgData name="Marta Albini" userId="S::10681658@polimi.it::59a1b485-e661-4cc5-9d2c-3f1665b7b3da" providerId="AD" clId="Web-{694EBF5A-0F25-5EC8-832B-A1C10030D1A5}" dt="2023-05-24T14:30:35.062" v="1012"/>
          <ac:spMkLst>
            <pc:docMk/>
            <pc:sldMk cId="2858666491" sldId="326"/>
            <ac:spMk id="24" creationId="{00824EAE-5852-03C5-E34B-24B92AD77541}"/>
          </ac:spMkLst>
        </pc:spChg>
        <pc:spChg chg="del">
          <ac:chgData name="Marta Albini" userId="S::10681658@polimi.it::59a1b485-e661-4cc5-9d2c-3f1665b7b3da" providerId="AD" clId="Web-{694EBF5A-0F25-5EC8-832B-A1C10030D1A5}" dt="2023-05-24T14:30:35.062" v="1011"/>
          <ac:spMkLst>
            <pc:docMk/>
            <pc:sldMk cId="2858666491" sldId="326"/>
            <ac:spMk id="25" creationId="{343B57D4-A0BD-DCE5-20C7-C08F4546D6C8}"/>
          </ac:spMkLst>
        </pc:spChg>
        <pc:spChg chg="del">
          <ac:chgData name="Marta Albini" userId="S::10681658@polimi.it::59a1b485-e661-4cc5-9d2c-3f1665b7b3da" providerId="AD" clId="Web-{694EBF5A-0F25-5EC8-832B-A1C10030D1A5}" dt="2023-05-24T14:30:35.062" v="1009"/>
          <ac:spMkLst>
            <pc:docMk/>
            <pc:sldMk cId="2858666491" sldId="326"/>
            <ac:spMk id="27" creationId="{F1449E7A-86BD-6B16-DFF2-7BA42D5A954A}"/>
          </ac:spMkLst>
        </pc:spChg>
        <pc:spChg chg="mod">
          <ac:chgData name="Marta Albini" userId="S::10681658@polimi.it::59a1b485-e661-4cc5-9d2c-3f1665b7b3da" providerId="AD" clId="Web-{694EBF5A-0F25-5EC8-832B-A1C10030D1A5}" dt="2023-05-24T14:28:31.024" v="983" actId="1076"/>
          <ac:spMkLst>
            <pc:docMk/>
            <pc:sldMk cId="2858666491" sldId="326"/>
            <ac:spMk id="49" creationId="{501493C2-5A57-105F-F411-8A14527A2765}"/>
          </ac:spMkLst>
        </pc:spChg>
        <pc:grpChg chg="del mod">
          <ac:chgData name="Marta Albini" userId="S::10681658@polimi.it::59a1b485-e661-4cc5-9d2c-3f1665b7b3da" providerId="AD" clId="Web-{694EBF5A-0F25-5EC8-832B-A1C10030D1A5}" dt="2023-05-24T14:30:23.218" v="1002"/>
          <ac:grpSpMkLst>
            <pc:docMk/>
            <pc:sldMk cId="2858666491" sldId="326"/>
            <ac:grpSpMk id="2" creationId="{1C4DC07B-60CE-EBE9-7DBA-65B4085C60AE}"/>
          </ac:grpSpMkLst>
        </pc:grpChg>
        <pc:grpChg chg="mod">
          <ac:chgData name="Marta Albini" userId="S::10681658@polimi.it::59a1b485-e661-4cc5-9d2c-3f1665b7b3da" providerId="AD" clId="Web-{694EBF5A-0F25-5EC8-832B-A1C10030D1A5}" dt="2023-05-24T14:28:30.993" v="982" actId="1076"/>
          <ac:grpSpMkLst>
            <pc:docMk/>
            <pc:sldMk cId="2858666491" sldId="326"/>
            <ac:grpSpMk id="46" creationId="{8ED4DA89-6C32-FC5B-0F32-790CC6EA0C8A}"/>
          </ac:grpSpMkLst>
        </pc:grpChg>
        <pc:picChg chg="mod">
          <ac:chgData name="Marta Albini" userId="S::10681658@polimi.it::59a1b485-e661-4cc5-9d2c-3f1665b7b3da" providerId="AD" clId="Web-{694EBF5A-0F25-5EC8-832B-A1C10030D1A5}" dt="2023-05-24T14:28:31.071" v="984" actId="1076"/>
          <ac:picMkLst>
            <pc:docMk/>
            <pc:sldMk cId="2858666491" sldId="326"/>
            <ac:picMk id="15" creationId="{006D54EA-8924-5499-E342-A3272B775D3D}"/>
          </ac:picMkLst>
        </pc:picChg>
        <pc:picChg chg="del mod">
          <ac:chgData name="Marta Albini" userId="S::10681658@polimi.it::59a1b485-e661-4cc5-9d2c-3f1665b7b3da" providerId="AD" clId="Web-{694EBF5A-0F25-5EC8-832B-A1C10030D1A5}" dt="2023-05-24T14:30:23.218" v="999"/>
          <ac:picMkLst>
            <pc:docMk/>
            <pc:sldMk cId="2858666491" sldId="326"/>
            <ac:picMk id="17" creationId="{4492FDF8-2CBF-EA4D-B32E-51E806CA611F}"/>
          </ac:picMkLst>
        </pc:picChg>
        <pc:cxnChg chg="del mod">
          <ac:chgData name="Marta Albini" userId="S::10681658@polimi.it::59a1b485-e661-4cc5-9d2c-3f1665b7b3da" providerId="AD" clId="Web-{694EBF5A-0F25-5EC8-832B-A1C10030D1A5}" dt="2023-05-24T14:30:25.734" v="1007"/>
          <ac:cxnSpMkLst>
            <pc:docMk/>
            <pc:sldMk cId="2858666491" sldId="326"/>
            <ac:cxnSpMk id="10" creationId="{F181C07E-36A6-E827-6934-EB32A2271565}"/>
          </ac:cxnSpMkLst>
        </pc:cxnChg>
        <pc:cxnChg chg="del">
          <ac:chgData name="Marta Albini" userId="S::10681658@polimi.it::59a1b485-e661-4cc5-9d2c-3f1665b7b3da" providerId="AD" clId="Web-{694EBF5A-0F25-5EC8-832B-A1C10030D1A5}" dt="2023-05-24T14:30:25.734" v="1004"/>
          <ac:cxnSpMkLst>
            <pc:docMk/>
            <pc:sldMk cId="2858666491" sldId="326"/>
            <ac:cxnSpMk id="13" creationId="{AE40F398-7B6F-7F50-A036-9A680A4E59A6}"/>
          </ac:cxnSpMkLst>
        </pc:cxnChg>
        <pc:cxnChg chg="del mod">
          <ac:chgData name="Marta Albini" userId="S::10681658@polimi.it::59a1b485-e661-4cc5-9d2c-3f1665b7b3da" providerId="AD" clId="Web-{694EBF5A-0F25-5EC8-832B-A1C10030D1A5}" dt="2023-05-24T14:30:35.062" v="1013"/>
          <ac:cxnSpMkLst>
            <pc:docMk/>
            <pc:sldMk cId="2858666491" sldId="326"/>
            <ac:cxnSpMk id="23" creationId="{AA78B9CA-381C-18ED-E13B-1D276C09AB45}"/>
          </ac:cxnSpMkLst>
        </pc:cxnChg>
        <pc:cxnChg chg="del">
          <ac:chgData name="Marta Albini" userId="S::10681658@polimi.it::59a1b485-e661-4cc5-9d2c-3f1665b7b3da" providerId="AD" clId="Web-{694EBF5A-0F25-5EC8-832B-A1C10030D1A5}" dt="2023-05-24T14:30:35.062" v="1010"/>
          <ac:cxnSpMkLst>
            <pc:docMk/>
            <pc:sldMk cId="2858666491" sldId="326"/>
            <ac:cxnSpMk id="26" creationId="{42BBA245-419D-7033-D561-AEDDEA57E891}"/>
          </ac:cxnSpMkLst>
        </pc:cxnChg>
      </pc:sldChg>
      <pc:sldChg chg="addSp modSp addAnim delAnim modAnim modCm">
        <pc:chgData name="Marta Albini" userId="S::10681658@polimi.it::59a1b485-e661-4cc5-9d2c-3f1665b7b3da" providerId="AD" clId="Web-{694EBF5A-0F25-5EC8-832B-A1C10030D1A5}" dt="2023-05-24T15:05:46.669" v="1465"/>
        <pc:sldMkLst>
          <pc:docMk/>
          <pc:sldMk cId="454604919" sldId="327"/>
        </pc:sldMkLst>
        <pc:spChg chg="add mod">
          <ac:chgData name="Marta Albini" userId="S::10681658@polimi.it::59a1b485-e661-4cc5-9d2c-3f1665b7b3da" providerId="AD" clId="Web-{694EBF5A-0F25-5EC8-832B-A1C10030D1A5}" dt="2023-05-24T12:38:22.298" v="66" actId="1076"/>
          <ac:spMkLst>
            <pc:docMk/>
            <pc:sldMk cId="454604919" sldId="327"/>
            <ac:spMk id="3" creationId="{C42B95B7-5F46-3AAB-058B-307D066ADAA1}"/>
          </ac:spMkLst>
        </pc:spChg>
        <pc:spChg chg="add mod">
          <ac:chgData name="Marta Albini" userId="S::10681658@polimi.it::59a1b485-e661-4cc5-9d2c-3f1665b7b3da" providerId="AD" clId="Web-{694EBF5A-0F25-5EC8-832B-A1C10030D1A5}" dt="2023-05-24T12:39:35.162" v="72" actId="14100"/>
          <ac:spMkLst>
            <pc:docMk/>
            <pc:sldMk cId="454604919" sldId="327"/>
            <ac:spMk id="4" creationId="{C2EF8C3D-55C5-36C1-EB2C-5F51E01BAADD}"/>
          </ac:spMkLst>
        </pc:spChg>
        <pc:spChg chg="add mod">
          <ac:chgData name="Marta Albini" userId="S::10681658@polimi.it::59a1b485-e661-4cc5-9d2c-3f1665b7b3da" providerId="AD" clId="Web-{694EBF5A-0F25-5EC8-832B-A1C10030D1A5}" dt="2023-05-24T14:52:28.154" v="1429" actId="20577"/>
          <ac:spMkLst>
            <pc:docMk/>
            <pc:sldMk cId="454604919" sldId="327"/>
            <ac:spMk id="5" creationId="{26D10B87-CBEC-3FF0-57BA-FC6AA484CDC7}"/>
          </ac:spMkLst>
        </pc:spChg>
        <pc:spChg chg="add mod">
          <ac:chgData name="Marta Albini" userId="S::10681658@polimi.it::59a1b485-e661-4cc5-9d2c-3f1665b7b3da" providerId="AD" clId="Web-{694EBF5A-0F25-5EC8-832B-A1C10030D1A5}" dt="2023-05-24T14:52:41.795" v="1432"/>
          <ac:spMkLst>
            <pc:docMk/>
            <pc:sldMk cId="454604919" sldId="327"/>
            <ac:spMk id="7" creationId="{FB953B29-F112-5971-724E-FBBAD97E7532}"/>
          </ac:spMkLst>
        </pc:spChg>
        <pc:spChg chg="add mod">
          <ac:chgData name="Marta Albini" userId="S::10681658@polimi.it::59a1b485-e661-4cc5-9d2c-3f1665b7b3da" providerId="AD" clId="Web-{694EBF5A-0F25-5EC8-832B-A1C10030D1A5}" dt="2023-05-24T12:42:31.750" v="114" actId="14100"/>
          <ac:spMkLst>
            <pc:docMk/>
            <pc:sldMk cId="454604919" sldId="327"/>
            <ac:spMk id="8" creationId="{71E5485B-0F94-3CF7-11D4-0062308A3314}"/>
          </ac:spMkLst>
        </pc:spChg>
        <pc:spChg chg="add mod">
          <ac:chgData name="Marta Albini" userId="S::10681658@polimi.it::59a1b485-e661-4cc5-9d2c-3f1665b7b3da" providerId="AD" clId="Web-{694EBF5A-0F25-5EC8-832B-A1C10030D1A5}" dt="2023-05-24T14:52:33.967" v="1430" actId="20577"/>
          <ac:spMkLst>
            <pc:docMk/>
            <pc:sldMk cId="454604919" sldId="327"/>
            <ac:spMk id="9" creationId="{1E64AE20-29A5-DEB8-5EA8-4EC1DACF3E1C}"/>
          </ac:spMkLst>
        </pc:spChg>
        <pc:spChg chg="mod">
          <ac:chgData name="Marta Albini" userId="S::10681658@polimi.it::59a1b485-e661-4cc5-9d2c-3f1665b7b3da" providerId="AD" clId="Web-{694EBF5A-0F25-5EC8-832B-A1C10030D1A5}" dt="2023-05-24T12:38:22.173" v="60" actId="1076"/>
          <ac:spMkLst>
            <pc:docMk/>
            <pc:sldMk cId="454604919" sldId="327"/>
            <ac:spMk id="13" creationId="{FF644BB5-FFC9-6F3F-A9B1-D662D5262E28}"/>
          </ac:spMkLst>
        </pc:spChg>
        <pc:spChg chg="mod">
          <ac:chgData name="Marta Albini" userId="S::10681658@polimi.it::59a1b485-e661-4cc5-9d2c-3f1665b7b3da" providerId="AD" clId="Web-{694EBF5A-0F25-5EC8-832B-A1C10030D1A5}" dt="2023-05-24T12:38:22.204" v="61" actId="1076"/>
          <ac:spMkLst>
            <pc:docMk/>
            <pc:sldMk cId="454604919" sldId="327"/>
            <ac:spMk id="15" creationId="{96B5BA76-D04B-1537-BEAA-7DB7CF0C8222}"/>
          </ac:spMkLst>
        </pc:spChg>
        <pc:spChg chg="mod">
          <ac:chgData name="Marta Albini" userId="S::10681658@polimi.it::59a1b485-e661-4cc5-9d2c-3f1665b7b3da" providerId="AD" clId="Web-{694EBF5A-0F25-5EC8-832B-A1C10030D1A5}" dt="2023-05-24T12:38:22.220" v="62" actId="1076"/>
          <ac:spMkLst>
            <pc:docMk/>
            <pc:sldMk cId="454604919" sldId="327"/>
            <ac:spMk id="17" creationId="{1D259ABD-E3DB-C1F3-D525-3E267D6C57CC}"/>
          </ac:spMkLst>
        </pc:spChg>
        <pc:spChg chg="mod">
          <ac:chgData name="Marta Albini" userId="S::10681658@polimi.it::59a1b485-e661-4cc5-9d2c-3f1665b7b3da" providerId="AD" clId="Web-{694EBF5A-0F25-5EC8-832B-A1C10030D1A5}" dt="2023-05-24T12:38:22.236" v="63" actId="1076"/>
          <ac:spMkLst>
            <pc:docMk/>
            <pc:sldMk cId="454604919" sldId="327"/>
            <ac:spMk id="19" creationId="{8CDE0D91-E91E-7929-982F-BCE773EF452E}"/>
          </ac:spMkLst>
        </pc:spChg>
        <pc:spChg chg="mod">
          <ac:chgData name="Marta Albini" userId="S::10681658@polimi.it::59a1b485-e661-4cc5-9d2c-3f1665b7b3da" providerId="AD" clId="Web-{694EBF5A-0F25-5EC8-832B-A1C10030D1A5}" dt="2023-05-24T12:37:19.201" v="40" actId="1076"/>
          <ac:spMkLst>
            <pc:docMk/>
            <pc:sldMk cId="454604919" sldId="327"/>
            <ac:spMk id="22" creationId="{27BB85F9-851F-5D8D-1107-A6C74A498BBE}"/>
          </ac:spMkLst>
        </pc:spChg>
        <pc:spChg chg="mod">
          <ac:chgData name="Marta Albini" userId="S::10681658@polimi.it::59a1b485-e661-4cc5-9d2c-3f1665b7b3da" providerId="AD" clId="Web-{694EBF5A-0F25-5EC8-832B-A1C10030D1A5}" dt="2023-05-24T12:38:22.283" v="65" actId="1076"/>
          <ac:spMkLst>
            <pc:docMk/>
            <pc:sldMk cId="454604919" sldId="327"/>
            <ac:spMk id="25" creationId="{2E7E82E1-E638-3D93-5663-8674565306B3}"/>
          </ac:spMkLst>
        </pc:spChg>
        <pc:spChg chg="mod">
          <ac:chgData name="Marta Albini" userId="S::10681658@polimi.it::59a1b485-e661-4cc5-9d2c-3f1665b7b3da" providerId="AD" clId="Web-{694EBF5A-0F25-5EC8-832B-A1C10030D1A5}" dt="2023-05-24T12:42:12.249" v="111" actId="1076"/>
          <ac:spMkLst>
            <pc:docMk/>
            <pc:sldMk cId="454604919" sldId="327"/>
            <ac:spMk id="31" creationId="{9D1DC758-F289-D9D2-3068-65602956960B}"/>
          </ac:spMkLst>
        </pc:spChg>
        <pc:spChg chg="mod">
          <ac:chgData name="Marta Albini" userId="S::10681658@polimi.it::59a1b485-e661-4cc5-9d2c-3f1665b7b3da" providerId="AD" clId="Web-{694EBF5A-0F25-5EC8-832B-A1C10030D1A5}" dt="2023-05-24T12:42:12.264" v="112" actId="1076"/>
          <ac:spMkLst>
            <pc:docMk/>
            <pc:sldMk cId="454604919" sldId="327"/>
            <ac:spMk id="33" creationId="{49AD4307-9244-455A-2C2D-CD2A2AF3604B}"/>
          </ac:spMkLst>
        </pc:spChg>
        <pc:spChg chg="mod">
          <ac:chgData name="Marta Albini" userId="S::10681658@polimi.it::59a1b485-e661-4cc5-9d2c-3f1665b7b3da" providerId="AD" clId="Web-{694EBF5A-0F25-5EC8-832B-A1C10030D1A5}" dt="2023-05-24T14:52:21.841" v="1428"/>
          <ac:spMkLst>
            <pc:docMk/>
            <pc:sldMk cId="454604919" sldId="327"/>
            <ac:spMk id="34" creationId="{E8571924-5C2C-EB9E-0290-9C930421665A}"/>
          </ac:spMkLst>
        </pc:spChg>
        <pc:grpChg chg="mod">
          <ac:chgData name="Marta Albini" userId="S::10681658@polimi.it::59a1b485-e661-4cc5-9d2c-3f1665b7b3da" providerId="AD" clId="Web-{694EBF5A-0F25-5EC8-832B-A1C10030D1A5}" dt="2023-05-24T12:38:22.158" v="59" actId="1076"/>
          <ac:grpSpMkLst>
            <pc:docMk/>
            <pc:sldMk cId="454604919" sldId="327"/>
            <ac:grpSpMk id="11" creationId="{DE2F7EF2-78A5-94A6-F48C-4EA6169755C4}"/>
          </ac:grpSpMkLst>
        </pc:grpChg>
        <pc:grpChg chg="mod">
          <ac:chgData name="Marta Albini" userId="S::10681658@polimi.it::59a1b485-e661-4cc5-9d2c-3f1665b7b3da" providerId="AD" clId="Web-{694EBF5A-0F25-5EC8-832B-A1C10030D1A5}" dt="2023-05-24T12:38:22.251" v="64" actId="1076"/>
          <ac:grpSpMkLst>
            <pc:docMk/>
            <pc:sldMk cId="454604919" sldId="327"/>
            <ac:grpSpMk id="23" creationId="{9D45C16F-E2C6-EBC6-E114-F002C31B9DB2}"/>
          </ac:grpSpMkLst>
        </pc:grpChg>
        <pc:grpChg chg="mod">
          <ac:chgData name="Marta Albini" userId="S::10681658@polimi.it::59a1b485-e661-4cc5-9d2c-3f1665b7b3da" providerId="AD" clId="Web-{694EBF5A-0F25-5EC8-832B-A1C10030D1A5}" dt="2023-05-24T12:40:21.242" v="91" actId="1076"/>
          <ac:grpSpMkLst>
            <pc:docMk/>
            <pc:sldMk cId="454604919" sldId="327"/>
            <ac:grpSpMk id="29" creationId="{1C254394-BC4D-BA70-AE95-334544BA906E}"/>
          </ac:grpSpMkLst>
        </pc:grpChg>
        <pc:picChg chg="add">
          <ac:chgData name="Marta Albini" userId="S::10681658@polimi.it::59a1b485-e661-4cc5-9d2c-3f1665b7b3da" providerId="AD" clId="Web-{694EBF5A-0F25-5EC8-832B-A1C10030D1A5}" dt="2023-05-24T15:05:46.669" v="1465"/>
          <ac:picMkLst>
            <pc:docMk/>
            <pc:sldMk cId="454604919" sldId="327"/>
            <ac:picMk id="14" creationId="{68FC5930-B93D-7DD3-770C-1358D809FB0E}"/>
          </ac:picMkLst>
        </pc:picChg>
        <pc:extLst>
          <p:ext xmlns:p="http://schemas.openxmlformats.org/presentationml/2006/main" uri="{D6D511B9-2390-475A-947B-AFAB55BFBCF1}">
            <pc226:cmChg xmlns:pc226="http://schemas.microsoft.com/office/powerpoint/2022/06/main/command" chg="mod">
              <pc226:chgData name="Marta Albini" userId="S::10681658@polimi.it::59a1b485-e661-4cc5-9d2c-3f1665b7b3da" providerId="AD" clId="Web-{694EBF5A-0F25-5EC8-832B-A1C10030D1A5}" dt="2023-05-24T15:00:23.760" v="1454"/>
              <pc2:cmMkLst xmlns:pc2="http://schemas.microsoft.com/office/powerpoint/2019/9/main/command">
                <pc:docMk/>
                <pc:sldMk cId="454604919" sldId="327"/>
                <pc2:cmMk id="{2044B8DA-919C-4E0E-864D-93067DB82AB3}"/>
              </pc2:cmMkLst>
            </pc226:cmChg>
          </p:ext>
        </pc:extLst>
      </pc:sldChg>
      <pc:sldChg chg="addSp delSp modSp addAnim modAnim addCm modCm">
        <pc:chgData name="Marta Albini" userId="S::10681658@polimi.it::59a1b485-e661-4cc5-9d2c-3f1665b7b3da" providerId="AD" clId="Web-{694EBF5A-0F25-5EC8-832B-A1C10030D1A5}" dt="2023-05-24T15:05:49.888" v="1466"/>
        <pc:sldMkLst>
          <pc:docMk/>
          <pc:sldMk cId="431909341" sldId="328"/>
        </pc:sldMkLst>
        <pc:spChg chg="mod">
          <ac:chgData name="Marta Albini" userId="S::10681658@polimi.it::59a1b485-e661-4cc5-9d2c-3f1665b7b3da" providerId="AD" clId="Web-{694EBF5A-0F25-5EC8-832B-A1C10030D1A5}" dt="2023-05-24T12:43:50.442" v="134" actId="20577"/>
          <ac:spMkLst>
            <pc:docMk/>
            <pc:sldMk cId="431909341" sldId="328"/>
            <ac:spMk id="2" creationId="{505A14BC-DB60-1234-C0AC-79DB3EAA8597}"/>
          </ac:spMkLst>
        </pc:spChg>
        <pc:spChg chg="mod">
          <ac:chgData name="Marta Albini" userId="S::10681658@polimi.it::59a1b485-e661-4cc5-9d2c-3f1665b7b3da" providerId="AD" clId="Web-{694EBF5A-0F25-5EC8-832B-A1C10030D1A5}" dt="2023-05-24T13:22:15.231" v="478" actId="1076"/>
          <ac:spMkLst>
            <pc:docMk/>
            <pc:sldMk cId="431909341" sldId="328"/>
            <ac:spMk id="3" creationId="{7C940CDE-3848-12C2-8596-2EDA02B1C84C}"/>
          </ac:spMkLst>
        </pc:spChg>
        <pc:spChg chg="del">
          <ac:chgData name="Marta Albini" userId="S::10681658@polimi.it::59a1b485-e661-4cc5-9d2c-3f1665b7b3da" providerId="AD" clId="Web-{694EBF5A-0F25-5EC8-832B-A1C10030D1A5}" dt="2023-05-24T12:56:54.081" v="137"/>
          <ac:spMkLst>
            <pc:docMk/>
            <pc:sldMk cId="431909341" sldId="328"/>
            <ac:spMk id="4" creationId="{D8FEFD10-5278-391F-7F71-8D7526AC6699}"/>
          </ac:spMkLst>
        </pc:spChg>
        <pc:graphicFrameChg chg="add del mod modGraphic">
          <ac:chgData name="Marta Albini" userId="S::10681658@polimi.it::59a1b485-e661-4cc5-9d2c-3f1665b7b3da" providerId="AD" clId="Web-{694EBF5A-0F25-5EC8-832B-A1C10030D1A5}" dt="2023-05-24T13:03:13.837" v="242"/>
          <ac:graphicFrameMkLst>
            <pc:docMk/>
            <pc:sldMk cId="431909341" sldId="328"/>
            <ac:graphicFrameMk id="5" creationId="{44CF56D1-DA9B-BA16-8642-F526BF9F74DE}"/>
          </ac:graphicFrameMkLst>
        </pc:graphicFrameChg>
        <pc:graphicFrameChg chg="add mod modGraphic">
          <ac:chgData name="Marta Albini" userId="S::10681658@polimi.it::59a1b485-e661-4cc5-9d2c-3f1665b7b3da" providerId="AD" clId="Web-{694EBF5A-0F25-5EC8-832B-A1C10030D1A5}" dt="2023-05-24T14:53:19.876" v="1436"/>
          <ac:graphicFrameMkLst>
            <pc:docMk/>
            <pc:sldMk cId="431909341" sldId="328"/>
            <ac:graphicFrameMk id="788" creationId="{9B10690E-197A-6B2E-9603-DC0F75795CC6}"/>
          </ac:graphicFrameMkLst>
        </pc:graphicFrameChg>
        <pc:graphicFrameChg chg="add mod modGraphic">
          <ac:chgData name="Marta Albini" userId="S::10681658@polimi.it::59a1b485-e661-4cc5-9d2c-3f1665b7b3da" providerId="AD" clId="Web-{694EBF5A-0F25-5EC8-832B-A1C10030D1A5}" dt="2023-05-24T14:53:48.424" v="1437"/>
          <ac:graphicFrameMkLst>
            <pc:docMk/>
            <pc:sldMk cId="431909341" sldId="328"/>
            <ac:graphicFrameMk id="1459" creationId="{59B8A165-26FA-F706-6B48-018E85F5CDEE}"/>
          </ac:graphicFrameMkLst>
        </pc:graphicFrameChg>
        <pc:picChg chg="add">
          <ac:chgData name="Marta Albini" userId="S::10681658@polimi.it::59a1b485-e661-4cc5-9d2c-3f1665b7b3da" providerId="AD" clId="Web-{694EBF5A-0F25-5EC8-832B-A1C10030D1A5}" dt="2023-05-24T15:05:49.888" v="1466"/>
          <ac:picMkLst>
            <pc:docMk/>
            <pc:sldMk cId="431909341" sldId="328"/>
            <ac:picMk id="1798" creationId="{842C4017-1343-5D38-AA1B-26D8F1987B00}"/>
          </ac:picMkLst>
        </pc:picChg>
        <pc:extLst>
          <p:ext xmlns:p="http://schemas.openxmlformats.org/presentationml/2006/main" uri="{D6D511B9-2390-475A-947B-AFAB55BFBCF1}">
            <pc226:cmChg xmlns:pc226="http://schemas.microsoft.com/office/powerpoint/2022/06/main/command" chg="add mod">
              <pc226:chgData name="Marta Albini" userId="S::10681658@polimi.it::59a1b485-e661-4cc5-9d2c-3f1665b7b3da" providerId="AD" clId="Web-{694EBF5A-0F25-5EC8-832B-A1C10030D1A5}" dt="2023-05-24T13:44:05.135" v="482"/>
              <pc2:cmMkLst xmlns:pc2="http://schemas.microsoft.com/office/powerpoint/2019/9/main/command">
                <pc:docMk/>
                <pc:sldMk cId="431909341" sldId="328"/>
                <pc2:cmMk id="{60D72F9A-2711-4B98-B766-50682ED3D0FA}"/>
              </pc2:cmMkLst>
            </pc226:cmChg>
          </p:ext>
        </pc:extLst>
      </pc:sldChg>
      <pc:sldChg chg="delSp modSp add replId addAnim delAnim modAnim">
        <pc:chgData name="Marta Albini" userId="S::10681658@polimi.it::59a1b485-e661-4cc5-9d2c-3f1665b7b3da" providerId="AD" clId="Web-{694EBF5A-0F25-5EC8-832B-A1C10030D1A5}" dt="2023-05-24T14:57:22.233" v="1439"/>
        <pc:sldMkLst>
          <pc:docMk/>
          <pc:sldMk cId="774714468" sldId="329"/>
        </pc:sldMkLst>
        <pc:spChg chg="del">
          <ac:chgData name="Marta Albini" userId="S::10681658@polimi.it::59a1b485-e661-4cc5-9d2c-3f1665b7b3da" providerId="AD" clId="Web-{694EBF5A-0F25-5EC8-832B-A1C10030D1A5}" dt="2023-05-24T14:02:50.810" v="683"/>
          <ac:spMkLst>
            <pc:docMk/>
            <pc:sldMk cId="774714468" sldId="329"/>
            <ac:spMk id="3" creationId="{30BD29DF-103C-0AE0-A0B8-DEC7FD6372F3}"/>
          </ac:spMkLst>
        </pc:spChg>
        <pc:spChg chg="del">
          <ac:chgData name="Marta Albini" userId="S::10681658@polimi.it::59a1b485-e661-4cc5-9d2c-3f1665b7b3da" providerId="AD" clId="Web-{694EBF5A-0F25-5EC8-832B-A1C10030D1A5}" dt="2023-05-24T14:02:50.810" v="682"/>
          <ac:spMkLst>
            <pc:docMk/>
            <pc:sldMk cId="774714468" sldId="329"/>
            <ac:spMk id="6" creationId="{06425E70-FA65-8DEB-D2B3-748E1CA5724F}"/>
          </ac:spMkLst>
        </pc:spChg>
        <pc:spChg chg="del">
          <ac:chgData name="Marta Albini" userId="S::10681658@polimi.it::59a1b485-e661-4cc5-9d2c-3f1665b7b3da" providerId="AD" clId="Web-{694EBF5A-0F25-5EC8-832B-A1C10030D1A5}" dt="2023-05-24T14:02:50.810" v="681"/>
          <ac:spMkLst>
            <pc:docMk/>
            <pc:sldMk cId="774714468" sldId="329"/>
            <ac:spMk id="7" creationId="{E49C398D-86E2-5AD5-6289-1E35081D5721}"/>
          </ac:spMkLst>
        </pc:spChg>
        <pc:spChg chg="del">
          <ac:chgData name="Marta Albini" userId="S::10681658@polimi.it::59a1b485-e661-4cc5-9d2c-3f1665b7b3da" providerId="AD" clId="Web-{694EBF5A-0F25-5EC8-832B-A1C10030D1A5}" dt="2023-05-24T14:02:50.810" v="680"/>
          <ac:spMkLst>
            <pc:docMk/>
            <pc:sldMk cId="774714468" sldId="329"/>
            <ac:spMk id="8" creationId="{F78721DE-2F3A-8E11-D476-0261B7547A9F}"/>
          </ac:spMkLst>
        </pc:spChg>
        <pc:spChg chg="mod">
          <ac:chgData name="Marta Albini" userId="S::10681658@polimi.it::59a1b485-e661-4cc5-9d2c-3f1665b7b3da" providerId="AD" clId="Web-{694EBF5A-0F25-5EC8-832B-A1C10030D1A5}" dt="2023-05-24T14:02:46.810" v="679" actId="20577"/>
          <ac:spMkLst>
            <pc:docMk/>
            <pc:sldMk cId="774714468" sldId="329"/>
            <ac:spMk id="16" creationId="{FE8EEE17-454C-645C-3E8C-700692F3943F}"/>
          </ac:spMkLst>
        </pc:spChg>
        <pc:spChg chg="del">
          <ac:chgData name="Marta Albini" userId="S::10681658@polimi.it::59a1b485-e661-4cc5-9d2c-3f1665b7b3da" providerId="AD" clId="Web-{694EBF5A-0F25-5EC8-832B-A1C10030D1A5}" dt="2023-05-24T14:02:50.825" v="693"/>
          <ac:spMkLst>
            <pc:docMk/>
            <pc:sldMk cId="774714468" sldId="329"/>
            <ac:spMk id="24" creationId="{00824EAE-5852-03C5-E34B-24B92AD77541}"/>
          </ac:spMkLst>
        </pc:spChg>
        <pc:spChg chg="del">
          <ac:chgData name="Marta Albini" userId="S::10681658@polimi.it::59a1b485-e661-4cc5-9d2c-3f1665b7b3da" providerId="AD" clId="Web-{694EBF5A-0F25-5EC8-832B-A1C10030D1A5}" dt="2023-05-24T14:02:50.825" v="692"/>
          <ac:spMkLst>
            <pc:docMk/>
            <pc:sldMk cId="774714468" sldId="329"/>
            <ac:spMk id="27" creationId="{F1449E7A-86BD-6B16-DFF2-7BA42D5A954A}"/>
          </ac:spMkLst>
        </pc:spChg>
        <pc:spChg chg="del">
          <ac:chgData name="Marta Albini" userId="S::10681658@polimi.it::59a1b485-e661-4cc5-9d2c-3f1665b7b3da" providerId="AD" clId="Web-{694EBF5A-0F25-5EC8-832B-A1C10030D1A5}" dt="2023-05-24T14:02:50.825" v="691"/>
          <ac:spMkLst>
            <pc:docMk/>
            <pc:sldMk cId="774714468" sldId="329"/>
            <ac:spMk id="30" creationId="{67453E9A-E36A-756A-9B05-425A6CF21099}"/>
          </ac:spMkLst>
        </pc:spChg>
        <pc:spChg chg="del">
          <ac:chgData name="Marta Albini" userId="S::10681658@polimi.it::59a1b485-e661-4cc5-9d2c-3f1665b7b3da" providerId="AD" clId="Web-{694EBF5A-0F25-5EC8-832B-A1C10030D1A5}" dt="2023-05-24T14:02:50.825" v="690"/>
          <ac:spMkLst>
            <pc:docMk/>
            <pc:sldMk cId="774714468" sldId="329"/>
            <ac:spMk id="33" creationId="{00208DC8-86F4-36EC-191D-1DF88E90570C}"/>
          </ac:spMkLst>
        </pc:spChg>
        <pc:picChg chg="del">
          <ac:chgData name="Marta Albini" userId="S::10681658@polimi.it::59a1b485-e661-4cc5-9d2c-3f1665b7b3da" providerId="AD" clId="Web-{694EBF5A-0F25-5EC8-832B-A1C10030D1A5}" dt="2023-05-24T14:02:50.825" v="689"/>
          <ac:picMkLst>
            <pc:docMk/>
            <pc:sldMk cId="774714468" sldId="329"/>
            <ac:picMk id="35" creationId="{10A5C0CE-D4C0-69DA-B629-4EAA30FD2C41}"/>
          </ac:picMkLst>
        </pc:picChg>
        <pc:picChg chg="del">
          <ac:chgData name="Marta Albini" userId="S::10681658@polimi.it::59a1b485-e661-4cc5-9d2c-3f1665b7b3da" providerId="AD" clId="Web-{694EBF5A-0F25-5EC8-832B-A1C10030D1A5}" dt="2023-05-24T14:02:50.810" v="688"/>
          <ac:picMkLst>
            <pc:docMk/>
            <pc:sldMk cId="774714468" sldId="329"/>
            <ac:picMk id="37" creationId="{6DA87883-89F3-C182-83BE-F34B4AB928C9}"/>
          </ac:picMkLst>
        </pc:picChg>
        <pc:picChg chg="del">
          <ac:chgData name="Marta Albini" userId="S::10681658@polimi.it::59a1b485-e661-4cc5-9d2c-3f1665b7b3da" providerId="AD" clId="Web-{694EBF5A-0F25-5EC8-832B-A1C10030D1A5}" dt="2023-05-24T14:02:50.810" v="687"/>
          <ac:picMkLst>
            <pc:docMk/>
            <pc:sldMk cId="774714468" sldId="329"/>
            <ac:picMk id="39" creationId="{9CA46E3D-A72B-2356-4DE7-0BE49EB8A3D1}"/>
          </ac:picMkLst>
        </pc:picChg>
        <pc:picChg chg="del">
          <ac:chgData name="Marta Albini" userId="S::10681658@polimi.it::59a1b485-e661-4cc5-9d2c-3f1665b7b3da" providerId="AD" clId="Web-{694EBF5A-0F25-5EC8-832B-A1C10030D1A5}" dt="2023-05-24T14:02:50.810" v="686"/>
          <ac:picMkLst>
            <pc:docMk/>
            <pc:sldMk cId="774714468" sldId="329"/>
            <ac:picMk id="41" creationId="{090F8D40-8C2D-A6A7-9C8E-DAB1713D193D}"/>
          </ac:picMkLst>
        </pc:picChg>
        <pc:picChg chg="del">
          <ac:chgData name="Marta Albini" userId="S::10681658@polimi.it::59a1b485-e661-4cc5-9d2c-3f1665b7b3da" providerId="AD" clId="Web-{694EBF5A-0F25-5EC8-832B-A1C10030D1A5}" dt="2023-05-24T14:02:50.810" v="685"/>
          <ac:picMkLst>
            <pc:docMk/>
            <pc:sldMk cId="774714468" sldId="329"/>
            <ac:picMk id="43" creationId="{DB3D2470-78DD-2CC6-D7EE-7EE076095115}"/>
          </ac:picMkLst>
        </pc:picChg>
        <pc:picChg chg="del">
          <ac:chgData name="Marta Albini" userId="S::10681658@polimi.it::59a1b485-e661-4cc5-9d2c-3f1665b7b3da" providerId="AD" clId="Web-{694EBF5A-0F25-5EC8-832B-A1C10030D1A5}" dt="2023-05-24T14:02:50.810" v="684"/>
          <ac:picMkLst>
            <pc:docMk/>
            <pc:sldMk cId="774714468" sldId="329"/>
            <ac:picMk id="45" creationId="{15AD9043-4FC1-6DFB-8E8F-FB91CE5AEC92}"/>
          </ac:picMkLst>
        </pc:picChg>
      </pc:sldChg>
      <pc:sldChg chg="delSp modSp add replId addAnim delAnim">
        <pc:chgData name="Marta Albini" userId="S::10681658@polimi.it::59a1b485-e661-4cc5-9d2c-3f1665b7b3da" providerId="AD" clId="Web-{694EBF5A-0F25-5EC8-832B-A1C10030D1A5}" dt="2023-05-24T14:10:07.663" v="764"/>
        <pc:sldMkLst>
          <pc:docMk/>
          <pc:sldMk cId="2197922883" sldId="330"/>
        </pc:sldMkLst>
        <pc:spChg chg="del">
          <ac:chgData name="Marta Albini" userId="S::10681658@polimi.it::59a1b485-e661-4cc5-9d2c-3f1665b7b3da" providerId="AD" clId="Web-{694EBF5A-0F25-5EC8-832B-A1C10030D1A5}" dt="2023-05-24T14:04:26.815" v="710"/>
          <ac:spMkLst>
            <pc:docMk/>
            <pc:sldMk cId="2197922883" sldId="330"/>
            <ac:spMk id="7" creationId="{E49C398D-86E2-5AD5-6289-1E35081D5721}"/>
          </ac:spMkLst>
        </pc:spChg>
        <pc:spChg chg="del">
          <ac:chgData name="Marta Albini" userId="S::10681658@polimi.it::59a1b485-e661-4cc5-9d2c-3f1665b7b3da" providerId="AD" clId="Web-{694EBF5A-0F25-5EC8-832B-A1C10030D1A5}" dt="2023-05-24T14:04:26.815" v="709"/>
          <ac:spMkLst>
            <pc:docMk/>
            <pc:sldMk cId="2197922883" sldId="330"/>
            <ac:spMk id="8" creationId="{F78721DE-2F3A-8E11-D476-0261B7547A9F}"/>
          </ac:spMkLst>
        </pc:spChg>
        <pc:spChg chg="mod">
          <ac:chgData name="Marta Albini" userId="S::10681658@polimi.it::59a1b485-e661-4cc5-9d2c-3f1665b7b3da" providerId="AD" clId="Web-{694EBF5A-0F25-5EC8-832B-A1C10030D1A5}" dt="2023-05-24T14:04:37.972" v="717" actId="20577"/>
          <ac:spMkLst>
            <pc:docMk/>
            <pc:sldMk cId="2197922883" sldId="330"/>
            <ac:spMk id="16" creationId="{FE8EEE17-454C-645C-3E8C-700692F3943F}"/>
          </ac:spMkLst>
        </pc:spChg>
        <pc:spChg chg="mod">
          <ac:chgData name="Marta Albini" userId="S::10681658@polimi.it::59a1b485-e661-4cc5-9d2c-3f1665b7b3da" providerId="AD" clId="Web-{694EBF5A-0F25-5EC8-832B-A1C10030D1A5}" dt="2023-05-24T14:09:43.865" v="759" actId="1076"/>
          <ac:spMkLst>
            <pc:docMk/>
            <pc:sldMk cId="2197922883" sldId="330"/>
            <ac:spMk id="24" creationId="{00824EAE-5852-03C5-E34B-24B92AD77541}"/>
          </ac:spMkLst>
        </pc:spChg>
        <pc:spChg chg="del">
          <ac:chgData name="Marta Albini" userId="S::10681658@polimi.it::59a1b485-e661-4cc5-9d2c-3f1665b7b3da" providerId="AD" clId="Web-{694EBF5A-0F25-5EC8-832B-A1C10030D1A5}" dt="2023-05-24T14:04:26.831" v="713"/>
          <ac:spMkLst>
            <pc:docMk/>
            <pc:sldMk cId="2197922883" sldId="330"/>
            <ac:spMk id="30" creationId="{67453E9A-E36A-756A-9B05-425A6CF21099}"/>
          </ac:spMkLst>
        </pc:spChg>
        <pc:spChg chg="del">
          <ac:chgData name="Marta Albini" userId="S::10681658@polimi.it::59a1b485-e661-4cc5-9d2c-3f1665b7b3da" providerId="AD" clId="Web-{694EBF5A-0F25-5EC8-832B-A1C10030D1A5}" dt="2023-05-24T14:04:26.831" v="712"/>
          <ac:spMkLst>
            <pc:docMk/>
            <pc:sldMk cId="2197922883" sldId="330"/>
            <ac:spMk id="33" creationId="{00208DC8-86F4-36EC-191D-1DF88E90570C}"/>
          </ac:spMkLst>
        </pc:spChg>
        <pc:picChg chg="mod">
          <ac:chgData name="Marta Albini" userId="S::10681658@polimi.it::59a1b485-e661-4cc5-9d2c-3f1665b7b3da" providerId="AD" clId="Web-{694EBF5A-0F25-5EC8-832B-A1C10030D1A5}" dt="2023-05-24T14:09:49.209" v="760" actId="1076"/>
          <ac:picMkLst>
            <pc:docMk/>
            <pc:sldMk cId="2197922883" sldId="330"/>
            <ac:picMk id="35" creationId="{10A5C0CE-D4C0-69DA-B629-4EAA30FD2C41}"/>
          </ac:picMkLst>
        </pc:picChg>
        <pc:picChg chg="mod">
          <ac:chgData name="Marta Albini" userId="S::10681658@polimi.it::59a1b485-e661-4cc5-9d2c-3f1665b7b3da" providerId="AD" clId="Web-{694EBF5A-0F25-5EC8-832B-A1C10030D1A5}" dt="2023-05-24T14:09:49.240" v="761" actId="1076"/>
          <ac:picMkLst>
            <pc:docMk/>
            <pc:sldMk cId="2197922883" sldId="330"/>
            <ac:picMk id="37" creationId="{6DA87883-89F3-C182-83BE-F34B4AB928C9}"/>
          </ac:picMkLst>
        </pc:picChg>
        <pc:picChg chg="mod">
          <ac:chgData name="Marta Albini" userId="S::10681658@polimi.it::59a1b485-e661-4cc5-9d2c-3f1665b7b3da" providerId="AD" clId="Web-{694EBF5A-0F25-5EC8-832B-A1C10030D1A5}" dt="2023-05-24T14:09:49.256" v="762" actId="1076"/>
          <ac:picMkLst>
            <pc:docMk/>
            <pc:sldMk cId="2197922883" sldId="330"/>
            <ac:picMk id="39" creationId="{9CA46E3D-A72B-2356-4DE7-0BE49EB8A3D1}"/>
          </ac:picMkLst>
        </pc:picChg>
        <pc:picChg chg="del">
          <ac:chgData name="Marta Albini" userId="S::10681658@polimi.it::59a1b485-e661-4cc5-9d2c-3f1665b7b3da" providerId="AD" clId="Web-{694EBF5A-0F25-5EC8-832B-A1C10030D1A5}" dt="2023-05-24T14:04:28.722" v="714"/>
          <ac:picMkLst>
            <pc:docMk/>
            <pc:sldMk cId="2197922883" sldId="330"/>
            <ac:picMk id="43" creationId="{DB3D2470-78DD-2CC6-D7EE-7EE076095115}"/>
          </ac:picMkLst>
        </pc:picChg>
        <pc:picChg chg="del">
          <ac:chgData name="Marta Albini" userId="S::10681658@polimi.it::59a1b485-e661-4cc5-9d2c-3f1665b7b3da" providerId="AD" clId="Web-{694EBF5A-0F25-5EC8-832B-A1C10030D1A5}" dt="2023-05-24T14:04:26.815" v="711"/>
          <ac:picMkLst>
            <pc:docMk/>
            <pc:sldMk cId="2197922883" sldId="330"/>
            <ac:picMk id="45" creationId="{15AD9043-4FC1-6DFB-8E8F-FB91CE5AEC92}"/>
          </ac:picMkLst>
        </pc:picChg>
      </pc:sldChg>
      <pc:sldChg chg="delSp modSp add replId addAnim delAnim">
        <pc:chgData name="Marta Albini" userId="S::10681658@polimi.it::59a1b485-e661-4cc5-9d2c-3f1665b7b3da" providerId="AD" clId="Web-{694EBF5A-0F25-5EC8-832B-A1C10030D1A5}" dt="2023-05-24T14:10:33.743" v="770"/>
        <pc:sldMkLst>
          <pc:docMk/>
          <pc:sldMk cId="1784839738" sldId="331"/>
        </pc:sldMkLst>
        <pc:spChg chg="del">
          <ac:chgData name="Marta Albini" userId="S::10681658@polimi.it::59a1b485-e661-4cc5-9d2c-3f1665b7b3da" providerId="AD" clId="Web-{694EBF5A-0F25-5EC8-832B-A1C10030D1A5}" dt="2023-05-24T14:04:56.739" v="721"/>
          <ac:spMkLst>
            <pc:docMk/>
            <pc:sldMk cId="1784839738" sldId="331"/>
            <ac:spMk id="8" creationId="{F78721DE-2F3A-8E11-D476-0261B7547A9F}"/>
          </ac:spMkLst>
        </pc:spChg>
        <pc:spChg chg="mod">
          <ac:chgData name="Marta Albini" userId="S::10681658@polimi.it::59a1b485-e661-4cc5-9d2c-3f1665b7b3da" providerId="AD" clId="Web-{694EBF5A-0F25-5EC8-832B-A1C10030D1A5}" dt="2023-05-24T14:05:05.193" v="726" actId="20577"/>
          <ac:spMkLst>
            <pc:docMk/>
            <pc:sldMk cId="1784839738" sldId="331"/>
            <ac:spMk id="16" creationId="{FE8EEE17-454C-645C-3E8C-700692F3943F}"/>
          </ac:spMkLst>
        </pc:spChg>
        <pc:spChg chg="mod">
          <ac:chgData name="Marta Albini" userId="S::10681658@polimi.it::59a1b485-e661-4cc5-9d2c-3f1665b7b3da" providerId="AD" clId="Web-{694EBF5A-0F25-5EC8-832B-A1C10030D1A5}" dt="2023-05-24T14:10:18.351" v="765" actId="1076"/>
          <ac:spMkLst>
            <pc:docMk/>
            <pc:sldMk cId="1784839738" sldId="331"/>
            <ac:spMk id="24" creationId="{00824EAE-5852-03C5-E34B-24B92AD77541}"/>
          </ac:spMkLst>
        </pc:spChg>
        <pc:spChg chg="del">
          <ac:chgData name="Marta Albini" userId="S::10681658@polimi.it::59a1b485-e661-4cc5-9d2c-3f1665b7b3da" providerId="AD" clId="Web-{694EBF5A-0F25-5EC8-832B-A1C10030D1A5}" dt="2023-05-24T14:04:56.755" v="723"/>
          <ac:spMkLst>
            <pc:docMk/>
            <pc:sldMk cId="1784839738" sldId="331"/>
            <ac:spMk id="33" creationId="{00208DC8-86F4-36EC-191D-1DF88E90570C}"/>
          </ac:spMkLst>
        </pc:spChg>
        <pc:picChg chg="mod">
          <ac:chgData name="Marta Albini" userId="S::10681658@polimi.it::59a1b485-e661-4cc5-9d2c-3f1665b7b3da" providerId="AD" clId="Web-{694EBF5A-0F25-5EC8-832B-A1C10030D1A5}" dt="2023-05-24T14:10:24.195" v="766" actId="1076"/>
          <ac:picMkLst>
            <pc:docMk/>
            <pc:sldMk cId="1784839738" sldId="331"/>
            <ac:picMk id="35" creationId="{10A5C0CE-D4C0-69DA-B629-4EAA30FD2C41}"/>
          </ac:picMkLst>
        </pc:picChg>
        <pc:picChg chg="mod">
          <ac:chgData name="Marta Albini" userId="S::10681658@polimi.it::59a1b485-e661-4cc5-9d2c-3f1665b7b3da" providerId="AD" clId="Web-{694EBF5A-0F25-5EC8-832B-A1C10030D1A5}" dt="2023-05-24T14:10:24.211" v="767" actId="1076"/>
          <ac:picMkLst>
            <pc:docMk/>
            <pc:sldMk cId="1784839738" sldId="331"/>
            <ac:picMk id="37" creationId="{6DA87883-89F3-C182-83BE-F34B4AB928C9}"/>
          </ac:picMkLst>
        </pc:picChg>
        <pc:picChg chg="mod">
          <ac:chgData name="Marta Albini" userId="S::10681658@polimi.it::59a1b485-e661-4cc5-9d2c-3f1665b7b3da" providerId="AD" clId="Web-{694EBF5A-0F25-5EC8-832B-A1C10030D1A5}" dt="2023-05-24T14:10:24.242" v="768" actId="1076"/>
          <ac:picMkLst>
            <pc:docMk/>
            <pc:sldMk cId="1784839738" sldId="331"/>
            <ac:picMk id="39" creationId="{9CA46E3D-A72B-2356-4DE7-0BE49EB8A3D1}"/>
          </ac:picMkLst>
        </pc:picChg>
        <pc:picChg chg="del">
          <ac:chgData name="Marta Albini" userId="S::10681658@polimi.it::59a1b485-e661-4cc5-9d2c-3f1665b7b3da" providerId="AD" clId="Web-{694EBF5A-0F25-5EC8-832B-A1C10030D1A5}" dt="2023-05-24T14:04:56.755" v="722"/>
          <ac:picMkLst>
            <pc:docMk/>
            <pc:sldMk cId="1784839738" sldId="331"/>
            <ac:picMk id="45" creationId="{15AD9043-4FC1-6DFB-8E8F-FB91CE5AEC92}"/>
          </ac:picMkLst>
        </pc:picChg>
      </pc:sldChg>
      <pc:sldChg chg="add del replId">
        <pc:chgData name="Marta Albini" userId="S::10681658@polimi.it::59a1b485-e661-4cc5-9d2c-3f1665b7b3da" providerId="AD" clId="Web-{694EBF5A-0F25-5EC8-832B-A1C10030D1A5}" dt="2023-05-24T14:04:46.879" v="719"/>
        <pc:sldMkLst>
          <pc:docMk/>
          <pc:sldMk cId="1021572459" sldId="332"/>
        </pc:sldMkLst>
      </pc:sldChg>
      <pc:sldChg chg="modSp add replId addAnim delAnim">
        <pc:chgData name="Marta Albini" userId="S::10681658@polimi.it::59a1b485-e661-4cc5-9d2c-3f1665b7b3da" providerId="AD" clId="Web-{694EBF5A-0F25-5EC8-832B-A1C10030D1A5}" dt="2023-05-24T14:11:55.998" v="776" actId="1076"/>
        <pc:sldMkLst>
          <pc:docMk/>
          <pc:sldMk cId="2698771660" sldId="332"/>
        </pc:sldMkLst>
        <pc:spChg chg="mod">
          <ac:chgData name="Marta Albini" userId="S::10681658@polimi.it::59a1b485-e661-4cc5-9d2c-3f1665b7b3da" providerId="AD" clId="Web-{694EBF5A-0F25-5EC8-832B-A1C10030D1A5}" dt="2023-05-24T14:11:51.122" v="773" actId="1076"/>
          <ac:spMkLst>
            <pc:docMk/>
            <pc:sldMk cId="2698771660" sldId="332"/>
            <ac:spMk id="24" creationId="{00824EAE-5852-03C5-E34B-24B92AD77541}"/>
          </ac:spMkLst>
        </pc:spChg>
        <pc:picChg chg="mod">
          <ac:chgData name="Marta Albini" userId="S::10681658@polimi.it::59a1b485-e661-4cc5-9d2c-3f1665b7b3da" providerId="AD" clId="Web-{694EBF5A-0F25-5EC8-832B-A1C10030D1A5}" dt="2023-05-24T14:11:55.951" v="774" actId="1076"/>
          <ac:picMkLst>
            <pc:docMk/>
            <pc:sldMk cId="2698771660" sldId="332"/>
            <ac:picMk id="35" creationId="{10A5C0CE-D4C0-69DA-B629-4EAA30FD2C41}"/>
          </ac:picMkLst>
        </pc:picChg>
        <pc:picChg chg="mod">
          <ac:chgData name="Marta Albini" userId="S::10681658@polimi.it::59a1b485-e661-4cc5-9d2c-3f1665b7b3da" providerId="AD" clId="Web-{694EBF5A-0F25-5EC8-832B-A1C10030D1A5}" dt="2023-05-24T14:11:55.966" v="775" actId="1076"/>
          <ac:picMkLst>
            <pc:docMk/>
            <pc:sldMk cId="2698771660" sldId="332"/>
            <ac:picMk id="37" creationId="{6DA87883-89F3-C182-83BE-F34B4AB928C9}"/>
          </ac:picMkLst>
        </pc:picChg>
        <pc:picChg chg="mod">
          <ac:chgData name="Marta Albini" userId="S::10681658@polimi.it::59a1b485-e661-4cc5-9d2c-3f1665b7b3da" providerId="AD" clId="Web-{694EBF5A-0F25-5EC8-832B-A1C10030D1A5}" dt="2023-05-24T14:11:55.998" v="776" actId="1076"/>
          <ac:picMkLst>
            <pc:docMk/>
            <pc:sldMk cId="2698771660" sldId="332"/>
            <ac:picMk id="39" creationId="{9CA46E3D-A72B-2356-4DE7-0BE49EB8A3D1}"/>
          </ac:picMkLst>
        </pc:picChg>
      </pc:sldChg>
      <pc:sldChg chg="delSp add replId addAnim delAnim">
        <pc:chgData name="Marta Albini" userId="S::10681658@polimi.it::59a1b485-e661-4cc5-9d2c-3f1665b7b3da" providerId="AD" clId="Web-{694EBF5A-0F25-5EC8-832B-A1C10030D1A5}" dt="2023-05-24T14:57:29.624" v="1440"/>
        <pc:sldMkLst>
          <pc:docMk/>
          <pc:sldMk cId="3151732131" sldId="333"/>
        </pc:sldMkLst>
        <pc:spChg chg="del">
          <ac:chgData name="Marta Albini" userId="S::10681658@polimi.it::59a1b485-e661-4cc5-9d2c-3f1665b7b3da" providerId="AD" clId="Web-{694EBF5A-0F25-5EC8-832B-A1C10030D1A5}" dt="2023-05-24T14:13:26.097" v="798"/>
          <ac:spMkLst>
            <pc:docMk/>
            <pc:sldMk cId="3151732131" sldId="333"/>
            <ac:spMk id="21" creationId="{563F53BE-BD40-69CF-6CF7-36438840C47C}"/>
          </ac:spMkLst>
        </pc:spChg>
        <pc:spChg chg="del">
          <ac:chgData name="Marta Albini" userId="S::10681658@polimi.it::59a1b485-e661-4cc5-9d2c-3f1665b7b3da" providerId="AD" clId="Web-{694EBF5A-0F25-5EC8-832B-A1C10030D1A5}" dt="2023-05-24T14:13:26.097" v="796"/>
          <ac:spMkLst>
            <pc:docMk/>
            <pc:sldMk cId="3151732131" sldId="333"/>
            <ac:spMk id="24" creationId="{00824EAE-5852-03C5-E34B-24B92AD77541}"/>
          </ac:spMkLst>
        </pc:spChg>
        <pc:spChg chg="del">
          <ac:chgData name="Marta Albini" userId="S::10681658@polimi.it::59a1b485-e661-4cc5-9d2c-3f1665b7b3da" providerId="AD" clId="Web-{694EBF5A-0F25-5EC8-832B-A1C10030D1A5}" dt="2023-05-24T14:13:26.097" v="795"/>
          <ac:spMkLst>
            <pc:docMk/>
            <pc:sldMk cId="3151732131" sldId="333"/>
            <ac:spMk id="25" creationId="{343B57D4-A0BD-DCE5-20C7-C08F4546D6C8}"/>
          </ac:spMkLst>
        </pc:spChg>
        <pc:spChg chg="del">
          <ac:chgData name="Marta Albini" userId="S::10681658@polimi.it::59a1b485-e661-4cc5-9d2c-3f1665b7b3da" providerId="AD" clId="Web-{694EBF5A-0F25-5EC8-832B-A1C10030D1A5}" dt="2023-05-24T14:13:31.441" v="800"/>
          <ac:spMkLst>
            <pc:docMk/>
            <pc:sldMk cId="3151732131" sldId="333"/>
            <ac:spMk id="27" creationId="{F1449E7A-86BD-6B16-DFF2-7BA42D5A954A}"/>
          </ac:spMkLst>
        </pc:spChg>
        <pc:spChg chg="del">
          <ac:chgData name="Marta Albini" userId="S::10681658@polimi.it::59a1b485-e661-4cc5-9d2c-3f1665b7b3da" providerId="AD" clId="Web-{694EBF5A-0F25-5EC8-832B-A1C10030D1A5}" dt="2023-05-24T14:13:26.097" v="793"/>
          <ac:spMkLst>
            <pc:docMk/>
            <pc:sldMk cId="3151732131" sldId="333"/>
            <ac:spMk id="28" creationId="{7E29EE44-5C9C-0E0F-2E0D-C8732E2D0A48}"/>
          </ac:spMkLst>
        </pc:spChg>
        <pc:spChg chg="del">
          <ac:chgData name="Marta Albini" userId="S::10681658@polimi.it::59a1b485-e661-4cc5-9d2c-3f1665b7b3da" providerId="AD" clId="Web-{694EBF5A-0F25-5EC8-832B-A1C10030D1A5}" dt="2023-05-24T14:13:31.441" v="799"/>
          <ac:spMkLst>
            <pc:docMk/>
            <pc:sldMk cId="3151732131" sldId="333"/>
            <ac:spMk id="30" creationId="{67453E9A-E36A-756A-9B05-425A6CF21099}"/>
          </ac:spMkLst>
        </pc:spChg>
        <pc:spChg chg="del">
          <ac:chgData name="Marta Albini" userId="S::10681658@polimi.it::59a1b485-e661-4cc5-9d2c-3f1665b7b3da" providerId="AD" clId="Web-{694EBF5A-0F25-5EC8-832B-A1C10030D1A5}" dt="2023-05-24T14:13:26.081" v="791"/>
          <ac:spMkLst>
            <pc:docMk/>
            <pc:sldMk cId="3151732131" sldId="333"/>
            <ac:spMk id="31" creationId="{F349AF4C-A07A-4139-2A12-7C2458C125E0}"/>
          </ac:spMkLst>
        </pc:spChg>
        <pc:spChg chg="del">
          <ac:chgData name="Marta Albini" userId="S::10681658@polimi.it::59a1b485-e661-4cc5-9d2c-3f1665b7b3da" providerId="AD" clId="Web-{694EBF5A-0F25-5EC8-832B-A1C10030D1A5}" dt="2023-05-24T14:13:26.081" v="789"/>
          <ac:spMkLst>
            <pc:docMk/>
            <pc:sldMk cId="3151732131" sldId="333"/>
            <ac:spMk id="33" creationId="{00208DC8-86F4-36EC-191D-1DF88E90570C}"/>
          </ac:spMkLst>
        </pc:spChg>
        <pc:cxnChg chg="del">
          <ac:chgData name="Marta Albini" userId="S::10681658@polimi.it::59a1b485-e661-4cc5-9d2c-3f1665b7b3da" providerId="AD" clId="Web-{694EBF5A-0F25-5EC8-832B-A1C10030D1A5}" dt="2023-05-24T14:13:26.097" v="797"/>
          <ac:cxnSpMkLst>
            <pc:docMk/>
            <pc:sldMk cId="3151732131" sldId="333"/>
            <ac:cxnSpMk id="23" creationId="{AA78B9CA-381C-18ED-E13B-1D276C09AB45}"/>
          </ac:cxnSpMkLst>
        </pc:cxnChg>
        <pc:cxnChg chg="del">
          <ac:chgData name="Marta Albini" userId="S::10681658@polimi.it::59a1b485-e661-4cc5-9d2c-3f1665b7b3da" providerId="AD" clId="Web-{694EBF5A-0F25-5EC8-832B-A1C10030D1A5}" dt="2023-05-24T14:13:26.097" v="794"/>
          <ac:cxnSpMkLst>
            <pc:docMk/>
            <pc:sldMk cId="3151732131" sldId="333"/>
            <ac:cxnSpMk id="26" creationId="{42BBA245-419D-7033-D561-AEDDEA57E891}"/>
          </ac:cxnSpMkLst>
        </pc:cxnChg>
        <pc:cxnChg chg="del">
          <ac:chgData name="Marta Albini" userId="S::10681658@polimi.it::59a1b485-e661-4cc5-9d2c-3f1665b7b3da" providerId="AD" clId="Web-{694EBF5A-0F25-5EC8-832B-A1C10030D1A5}" dt="2023-05-24T14:13:26.081" v="792"/>
          <ac:cxnSpMkLst>
            <pc:docMk/>
            <pc:sldMk cId="3151732131" sldId="333"/>
            <ac:cxnSpMk id="29" creationId="{96BA010A-6C83-0A17-851D-CA2B81D665C9}"/>
          </ac:cxnSpMkLst>
        </pc:cxnChg>
        <pc:cxnChg chg="del">
          <ac:chgData name="Marta Albini" userId="S::10681658@polimi.it::59a1b485-e661-4cc5-9d2c-3f1665b7b3da" providerId="AD" clId="Web-{694EBF5A-0F25-5EC8-832B-A1C10030D1A5}" dt="2023-05-24T14:13:26.081" v="790"/>
          <ac:cxnSpMkLst>
            <pc:docMk/>
            <pc:sldMk cId="3151732131" sldId="333"/>
            <ac:cxnSpMk id="32" creationId="{ADDA623C-6813-8A12-80FB-CC73C99BEB46}"/>
          </ac:cxnSpMkLst>
        </pc:cxnChg>
      </pc:sldChg>
      <pc:sldChg chg="addSp delSp modSp add replId addAnim delAnim modAnim">
        <pc:chgData name="Marta Albini" userId="S::10681658@polimi.it::59a1b485-e661-4cc5-9d2c-3f1665b7b3da" providerId="AD" clId="Web-{694EBF5A-0F25-5EC8-832B-A1C10030D1A5}" dt="2023-05-24T14:26:34.095" v="967"/>
        <pc:sldMkLst>
          <pc:docMk/>
          <pc:sldMk cId="3195263410" sldId="334"/>
        </pc:sldMkLst>
        <pc:spChg chg="add">
          <ac:chgData name="Marta Albini" userId="S::10681658@polimi.it::59a1b485-e661-4cc5-9d2c-3f1665b7b3da" providerId="AD" clId="Web-{694EBF5A-0F25-5EC8-832B-A1C10030D1A5}" dt="2023-05-24T14:15:15.728" v="811"/>
          <ac:spMkLst>
            <pc:docMk/>
            <pc:sldMk cId="3195263410" sldId="334"/>
            <ac:spMk id="7" creationId="{7A726120-D9CA-DA3A-BA64-A9018328FFD5}"/>
          </ac:spMkLst>
        </pc:spChg>
        <pc:spChg chg="mod">
          <ac:chgData name="Marta Albini" userId="S::10681658@polimi.it::59a1b485-e661-4cc5-9d2c-3f1665b7b3da" providerId="AD" clId="Web-{694EBF5A-0F25-5EC8-832B-A1C10030D1A5}" dt="2023-05-24T14:15:00.008" v="808" actId="20577"/>
          <ac:spMkLst>
            <pc:docMk/>
            <pc:sldMk cId="3195263410" sldId="334"/>
            <ac:spMk id="16" creationId="{FE8EEE17-454C-645C-3E8C-700692F3943F}"/>
          </ac:spMkLst>
        </pc:spChg>
        <pc:spChg chg="del">
          <ac:chgData name="Marta Albini" userId="S::10681658@polimi.it::59a1b485-e661-4cc5-9d2c-3f1665b7b3da" providerId="AD" clId="Web-{694EBF5A-0F25-5EC8-832B-A1C10030D1A5}" dt="2023-05-24T14:15:02.821" v="809"/>
          <ac:spMkLst>
            <pc:docMk/>
            <pc:sldMk cId="3195263410" sldId="334"/>
            <ac:spMk id="21" creationId="{563F53BE-BD40-69CF-6CF7-36438840C47C}"/>
          </ac:spMkLst>
        </pc:spChg>
        <pc:spChg chg="mod">
          <ac:chgData name="Marta Albini" userId="S::10681658@polimi.it::59a1b485-e661-4cc5-9d2c-3f1665b7b3da" providerId="AD" clId="Web-{694EBF5A-0F25-5EC8-832B-A1C10030D1A5}" dt="2023-05-24T14:15:48.683" v="824" actId="1076"/>
          <ac:spMkLst>
            <pc:docMk/>
            <pc:sldMk cId="3195263410" sldId="334"/>
            <ac:spMk id="24" creationId="{00824EAE-5852-03C5-E34B-24B92AD77541}"/>
          </ac:spMkLst>
        </pc:spChg>
        <pc:spChg chg="del">
          <ac:chgData name="Marta Albini" userId="S::10681658@polimi.it::59a1b485-e661-4cc5-9d2c-3f1665b7b3da" providerId="AD" clId="Web-{694EBF5A-0F25-5EC8-832B-A1C10030D1A5}" dt="2023-05-24T14:15:38.807" v="821"/>
          <ac:spMkLst>
            <pc:docMk/>
            <pc:sldMk cId="3195263410" sldId="334"/>
            <ac:spMk id="25" creationId="{343B57D4-A0BD-DCE5-20C7-C08F4546D6C8}"/>
          </ac:spMkLst>
        </pc:spChg>
        <pc:spChg chg="del">
          <ac:chgData name="Marta Albini" userId="S::10681658@polimi.it::59a1b485-e661-4cc5-9d2c-3f1665b7b3da" providerId="AD" clId="Web-{694EBF5A-0F25-5EC8-832B-A1C10030D1A5}" dt="2023-05-24T14:15:41.714" v="823"/>
          <ac:spMkLst>
            <pc:docMk/>
            <pc:sldMk cId="3195263410" sldId="334"/>
            <ac:spMk id="27" creationId="{F1449E7A-86BD-6B16-DFF2-7BA42D5A954A}"/>
          </ac:spMkLst>
        </pc:spChg>
        <pc:spChg chg="del">
          <ac:chgData name="Marta Albini" userId="S::10681658@polimi.it::59a1b485-e661-4cc5-9d2c-3f1665b7b3da" providerId="AD" clId="Web-{694EBF5A-0F25-5EC8-832B-A1C10030D1A5}" dt="2023-05-24T14:15:38.807" v="819"/>
          <ac:spMkLst>
            <pc:docMk/>
            <pc:sldMk cId="3195263410" sldId="334"/>
            <ac:spMk id="28" creationId="{7E29EE44-5C9C-0E0F-2E0D-C8732E2D0A48}"/>
          </ac:spMkLst>
        </pc:spChg>
        <pc:spChg chg="del">
          <ac:chgData name="Marta Albini" userId="S::10681658@polimi.it::59a1b485-e661-4cc5-9d2c-3f1665b7b3da" providerId="AD" clId="Web-{694EBF5A-0F25-5EC8-832B-A1C10030D1A5}" dt="2023-05-24T14:15:41.714" v="822"/>
          <ac:spMkLst>
            <pc:docMk/>
            <pc:sldMk cId="3195263410" sldId="334"/>
            <ac:spMk id="30" creationId="{67453E9A-E36A-756A-9B05-425A6CF21099}"/>
          </ac:spMkLst>
        </pc:spChg>
        <pc:spChg chg="del">
          <ac:chgData name="Marta Albini" userId="S::10681658@polimi.it::59a1b485-e661-4cc5-9d2c-3f1665b7b3da" providerId="AD" clId="Web-{694EBF5A-0F25-5EC8-832B-A1C10030D1A5}" dt="2023-05-24T14:15:38.807" v="817"/>
          <ac:spMkLst>
            <pc:docMk/>
            <pc:sldMk cId="3195263410" sldId="334"/>
            <ac:spMk id="31" creationId="{F349AF4C-A07A-4139-2A12-7C2458C125E0}"/>
          </ac:spMkLst>
        </pc:spChg>
        <pc:spChg chg="del">
          <ac:chgData name="Marta Albini" userId="S::10681658@polimi.it::59a1b485-e661-4cc5-9d2c-3f1665b7b3da" providerId="AD" clId="Web-{694EBF5A-0F25-5EC8-832B-A1C10030D1A5}" dt="2023-05-24T14:15:38.807" v="815"/>
          <ac:spMkLst>
            <pc:docMk/>
            <pc:sldMk cId="3195263410" sldId="334"/>
            <ac:spMk id="33" creationId="{00208DC8-86F4-36EC-191D-1DF88E90570C}"/>
          </ac:spMkLst>
        </pc:spChg>
        <pc:picChg chg="add">
          <ac:chgData name="Marta Albini" userId="S::10681658@polimi.it::59a1b485-e661-4cc5-9d2c-3f1665b7b3da" providerId="AD" clId="Web-{694EBF5A-0F25-5EC8-832B-A1C10030D1A5}" dt="2023-05-24T14:24:48.449" v="941"/>
          <ac:picMkLst>
            <pc:docMk/>
            <pc:sldMk cId="3195263410" sldId="334"/>
            <ac:picMk id="9" creationId="{C1F517ED-5859-033E-DFA2-9576566901A7}"/>
          </ac:picMkLst>
        </pc:picChg>
        <pc:picChg chg="add del">
          <ac:chgData name="Marta Albini" userId="S::10681658@polimi.it::59a1b485-e661-4cc5-9d2c-3f1665b7b3da" providerId="AD" clId="Web-{694EBF5A-0F25-5EC8-832B-A1C10030D1A5}" dt="2023-05-24T14:24:59.824" v="959"/>
          <ac:picMkLst>
            <pc:docMk/>
            <pc:sldMk cId="3195263410" sldId="334"/>
            <ac:picMk id="11" creationId="{D5708546-7D73-BB94-7249-D07EB6F39CAC}"/>
          </ac:picMkLst>
        </pc:picChg>
        <pc:picChg chg="add del">
          <ac:chgData name="Marta Albini" userId="S::10681658@polimi.it::59a1b485-e661-4cc5-9d2c-3f1665b7b3da" providerId="AD" clId="Web-{694EBF5A-0F25-5EC8-832B-A1C10030D1A5}" dt="2023-05-24T14:24:59.699" v="958"/>
          <ac:picMkLst>
            <pc:docMk/>
            <pc:sldMk cId="3195263410" sldId="334"/>
            <ac:picMk id="17" creationId="{20AA824E-6477-52D1-4969-82BD3CEB4F06}"/>
          </ac:picMkLst>
        </pc:picChg>
        <pc:picChg chg="add del">
          <ac:chgData name="Marta Albini" userId="S::10681658@polimi.it::59a1b485-e661-4cc5-9d2c-3f1665b7b3da" providerId="AD" clId="Web-{694EBF5A-0F25-5EC8-832B-A1C10030D1A5}" dt="2023-05-24T14:24:59.699" v="957"/>
          <ac:picMkLst>
            <pc:docMk/>
            <pc:sldMk cId="3195263410" sldId="334"/>
            <ac:picMk id="19" creationId="{79FE3A31-A38C-1EC8-6832-0A47298CE72F}"/>
          </ac:picMkLst>
        </pc:picChg>
        <pc:picChg chg="add del">
          <ac:chgData name="Marta Albini" userId="S::10681658@polimi.it::59a1b485-e661-4cc5-9d2c-3f1665b7b3da" providerId="AD" clId="Web-{694EBF5A-0F25-5EC8-832B-A1C10030D1A5}" dt="2023-05-24T14:24:59.699" v="956"/>
          <ac:picMkLst>
            <pc:docMk/>
            <pc:sldMk cId="3195263410" sldId="334"/>
            <ac:picMk id="22" creationId="{F4C0E0F9-FE78-6D19-F130-E39CE243B437}"/>
          </ac:picMkLst>
        </pc:picChg>
        <pc:cxnChg chg="del">
          <ac:chgData name="Marta Albini" userId="S::10681658@polimi.it::59a1b485-e661-4cc5-9d2c-3f1665b7b3da" providerId="AD" clId="Web-{694EBF5A-0F25-5EC8-832B-A1C10030D1A5}" dt="2023-05-24T14:15:14.540" v="810"/>
          <ac:cxnSpMkLst>
            <pc:docMk/>
            <pc:sldMk cId="3195263410" sldId="334"/>
            <ac:cxnSpMk id="23" creationId="{AA78B9CA-381C-18ED-E13B-1D276C09AB45}"/>
          </ac:cxnSpMkLst>
        </pc:cxnChg>
        <pc:cxnChg chg="del">
          <ac:chgData name="Marta Albini" userId="S::10681658@polimi.it::59a1b485-e661-4cc5-9d2c-3f1665b7b3da" providerId="AD" clId="Web-{694EBF5A-0F25-5EC8-832B-A1C10030D1A5}" dt="2023-05-24T14:15:38.807" v="820"/>
          <ac:cxnSpMkLst>
            <pc:docMk/>
            <pc:sldMk cId="3195263410" sldId="334"/>
            <ac:cxnSpMk id="26" creationId="{42BBA245-419D-7033-D561-AEDDEA57E891}"/>
          </ac:cxnSpMkLst>
        </pc:cxnChg>
        <pc:cxnChg chg="del">
          <ac:chgData name="Marta Albini" userId="S::10681658@polimi.it::59a1b485-e661-4cc5-9d2c-3f1665b7b3da" providerId="AD" clId="Web-{694EBF5A-0F25-5EC8-832B-A1C10030D1A5}" dt="2023-05-24T14:15:38.807" v="818"/>
          <ac:cxnSpMkLst>
            <pc:docMk/>
            <pc:sldMk cId="3195263410" sldId="334"/>
            <ac:cxnSpMk id="29" creationId="{96BA010A-6C83-0A17-851D-CA2B81D665C9}"/>
          </ac:cxnSpMkLst>
        </pc:cxnChg>
        <pc:cxnChg chg="del">
          <ac:chgData name="Marta Albini" userId="S::10681658@polimi.it::59a1b485-e661-4cc5-9d2c-3f1665b7b3da" providerId="AD" clId="Web-{694EBF5A-0F25-5EC8-832B-A1C10030D1A5}" dt="2023-05-24T14:15:38.807" v="816"/>
          <ac:cxnSpMkLst>
            <pc:docMk/>
            <pc:sldMk cId="3195263410" sldId="334"/>
            <ac:cxnSpMk id="32" creationId="{ADDA623C-6813-8A12-80FB-CC73C99BEB46}"/>
          </ac:cxnSpMkLst>
        </pc:cxnChg>
      </pc:sldChg>
      <pc:sldChg chg="addSp delSp modSp add replId addAnim delAnim modAnim">
        <pc:chgData name="Marta Albini" userId="S::10681658@polimi.it::59a1b485-e661-4cc5-9d2c-3f1665b7b3da" providerId="AD" clId="Web-{694EBF5A-0F25-5EC8-832B-A1C10030D1A5}" dt="2023-05-24T14:26:48.627" v="969"/>
        <pc:sldMkLst>
          <pc:docMk/>
          <pc:sldMk cId="983403324" sldId="335"/>
        </pc:sldMkLst>
        <pc:spChg chg="add">
          <ac:chgData name="Marta Albini" userId="S::10681658@polimi.it::59a1b485-e661-4cc5-9d2c-3f1665b7b3da" providerId="AD" clId="Web-{694EBF5A-0F25-5EC8-832B-A1C10030D1A5}" dt="2023-05-24T14:17:06.391" v="844"/>
          <ac:spMkLst>
            <pc:docMk/>
            <pc:sldMk cId="983403324" sldId="335"/>
            <ac:spMk id="7" creationId="{E0CF7D7A-C883-FCE8-94BF-44332A2E8337}"/>
          </ac:spMkLst>
        </pc:spChg>
        <pc:spChg chg="add">
          <ac:chgData name="Marta Albini" userId="S::10681658@polimi.it::59a1b485-e661-4cc5-9d2c-3f1665b7b3da" providerId="AD" clId="Web-{694EBF5A-0F25-5EC8-832B-A1C10030D1A5}" dt="2023-05-24T14:17:06.422" v="845"/>
          <ac:spMkLst>
            <pc:docMk/>
            <pc:sldMk cId="983403324" sldId="335"/>
            <ac:spMk id="9" creationId="{EAF3C2DA-786B-7D07-0863-1E72EA2AEE78}"/>
          </ac:spMkLst>
        </pc:spChg>
        <pc:spChg chg="add mod">
          <ac:chgData name="Marta Albini" userId="S::10681658@polimi.it::59a1b485-e661-4cc5-9d2c-3f1665b7b3da" providerId="AD" clId="Web-{694EBF5A-0F25-5EC8-832B-A1C10030D1A5}" dt="2023-05-24T14:17:45.830" v="853"/>
          <ac:spMkLst>
            <pc:docMk/>
            <pc:sldMk cId="983403324" sldId="335"/>
            <ac:spMk id="11" creationId="{A5C1E5EE-1A45-E881-805C-2FD95DDA3930}"/>
          </ac:spMkLst>
        </pc:spChg>
        <pc:spChg chg="mod">
          <ac:chgData name="Marta Albini" userId="S::10681658@polimi.it::59a1b485-e661-4cc5-9d2c-3f1665b7b3da" providerId="AD" clId="Web-{694EBF5A-0F25-5EC8-832B-A1C10030D1A5}" dt="2023-05-24T14:16:51.593" v="841" actId="20577"/>
          <ac:spMkLst>
            <pc:docMk/>
            <pc:sldMk cId="983403324" sldId="335"/>
            <ac:spMk id="16" creationId="{FE8EEE17-454C-645C-3E8C-700692F3943F}"/>
          </ac:spMkLst>
        </pc:spChg>
        <pc:spChg chg="del">
          <ac:chgData name="Marta Albini" userId="S::10681658@polimi.it::59a1b485-e661-4cc5-9d2c-3f1665b7b3da" providerId="AD" clId="Web-{694EBF5A-0F25-5EC8-832B-A1C10030D1A5}" dt="2023-05-24T14:16:13.325" v="828"/>
          <ac:spMkLst>
            <pc:docMk/>
            <pc:sldMk cId="983403324" sldId="335"/>
            <ac:spMk id="21" creationId="{563F53BE-BD40-69CF-6CF7-36438840C47C}"/>
          </ac:spMkLst>
        </pc:spChg>
        <pc:spChg chg="del">
          <ac:chgData name="Marta Albini" userId="S::10681658@polimi.it::59a1b485-e661-4cc5-9d2c-3f1665b7b3da" providerId="AD" clId="Web-{694EBF5A-0F25-5EC8-832B-A1C10030D1A5}" dt="2023-05-24T14:16:15.216" v="829"/>
          <ac:spMkLst>
            <pc:docMk/>
            <pc:sldMk cId="983403324" sldId="335"/>
            <ac:spMk id="24" creationId="{00824EAE-5852-03C5-E34B-24B92AD77541}"/>
          </ac:spMkLst>
        </pc:spChg>
        <pc:spChg chg="del">
          <ac:chgData name="Marta Albini" userId="S::10681658@polimi.it::59a1b485-e661-4cc5-9d2c-3f1665b7b3da" providerId="AD" clId="Web-{694EBF5A-0F25-5EC8-832B-A1C10030D1A5}" dt="2023-05-24T14:16:54.734" v="842"/>
          <ac:spMkLst>
            <pc:docMk/>
            <pc:sldMk cId="983403324" sldId="335"/>
            <ac:spMk id="25" creationId="{343B57D4-A0BD-DCE5-20C7-C08F4546D6C8}"/>
          </ac:spMkLst>
        </pc:spChg>
        <pc:spChg chg="mod">
          <ac:chgData name="Marta Albini" userId="S::10681658@polimi.it::59a1b485-e661-4cc5-9d2c-3f1665b7b3da" providerId="AD" clId="Web-{694EBF5A-0F25-5EC8-832B-A1C10030D1A5}" dt="2023-05-24T14:17:51.424" v="854" actId="1076"/>
          <ac:spMkLst>
            <pc:docMk/>
            <pc:sldMk cId="983403324" sldId="335"/>
            <ac:spMk id="27" creationId="{F1449E7A-86BD-6B16-DFF2-7BA42D5A954A}"/>
          </ac:spMkLst>
        </pc:spChg>
        <pc:spChg chg="del">
          <ac:chgData name="Marta Albini" userId="S::10681658@polimi.it::59a1b485-e661-4cc5-9d2c-3f1665b7b3da" providerId="AD" clId="Web-{694EBF5A-0F25-5EC8-832B-A1C10030D1A5}" dt="2023-05-24T14:16:18.232" v="835"/>
          <ac:spMkLst>
            <pc:docMk/>
            <pc:sldMk cId="983403324" sldId="335"/>
            <ac:spMk id="28" creationId="{7E29EE44-5C9C-0E0F-2E0D-C8732E2D0A48}"/>
          </ac:spMkLst>
        </pc:spChg>
        <pc:spChg chg="del">
          <ac:chgData name="Marta Albini" userId="S::10681658@polimi.it::59a1b485-e661-4cc5-9d2c-3f1665b7b3da" providerId="AD" clId="Web-{694EBF5A-0F25-5EC8-832B-A1C10030D1A5}" dt="2023-05-24T14:16:18.232" v="833"/>
          <ac:spMkLst>
            <pc:docMk/>
            <pc:sldMk cId="983403324" sldId="335"/>
            <ac:spMk id="30" creationId="{67453E9A-E36A-756A-9B05-425A6CF21099}"/>
          </ac:spMkLst>
        </pc:spChg>
        <pc:spChg chg="del">
          <ac:chgData name="Marta Albini" userId="S::10681658@polimi.it::59a1b485-e661-4cc5-9d2c-3f1665b7b3da" providerId="AD" clId="Web-{694EBF5A-0F25-5EC8-832B-A1C10030D1A5}" dt="2023-05-24T14:16:18.232" v="832"/>
          <ac:spMkLst>
            <pc:docMk/>
            <pc:sldMk cId="983403324" sldId="335"/>
            <ac:spMk id="31" creationId="{F349AF4C-A07A-4139-2A12-7C2458C125E0}"/>
          </ac:spMkLst>
        </pc:spChg>
        <pc:spChg chg="del">
          <ac:chgData name="Marta Albini" userId="S::10681658@polimi.it::59a1b485-e661-4cc5-9d2c-3f1665b7b3da" providerId="AD" clId="Web-{694EBF5A-0F25-5EC8-832B-A1C10030D1A5}" dt="2023-05-24T14:16:18.232" v="830"/>
          <ac:spMkLst>
            <pc:docMk/>
            <pc:sldMk cId="983403324" sldId="335"/>
            <ac:spMk id="33" creationId="{00208DC8-86F4-36EC-191D-1DF88E90570C}"/>
          </ac:spMkLst>
        </pc:spChg>
        <pc:picChg chg="add">
          <ac:chgData name="Marta Albini" userId="S::10681658@polimi.it::59a1b485-e661-4cc5-9d2c-3f1665b7b3da" providerId="AD" clId="Web-{694EBF5A-0F25-5EC8-832B-A1C10030D1A5}" dt="2023-05-24T14:24:49.964" v="946"/>
          <ac:picMkLst>
            <pc:docMk/>
            <pc:sldMk cId="983403324" sldId="335"/>
            <ac:picMk id="17" creationId="{F63924A4-3AA9-B9E1-ADC7-56A563ED1A1E}"/>
          </ac:picMkLst>
        </pc:picChg>
        <pc:picChg chg="add del">
          <ac:chgData name="Marta Albini" userId="S::10681658@polimi.it::59a1b485-e661-4cc5-9d2c-3f1665b7b3da" providerId="AD" clId="Web-{694EBF5A-0F25-5EC8-832B-A1C10030D1A5}" dt="2023-05-24T14:25:03.996" v="960"/>
          <ac:picMkLst>
            <pc:docMk/>
            <pc:sldMk cId="983403324" sldId="335"/>
            <ac:picMk id="19" creationId="{9B11104A-333B-F039-FDED-B763D8AE0F5F}"/>
          </ac:picMkLst>
        </pc:picChg>
        <pc:picChg chg="add">
          <ac:chgData name="Marta Albini" userId="S::10681658@polimi.it::59a1b485-e661-4cc5-9d2c-3f1665b7b3da" providerId="AD" clId="Web-{694EBF5A-0F25-5EC8-832B-A1C10030D1A5}" dt="2023-05-24T14:24:50.027" v="948"/>
          <ac:picMkLst>
            <pc:docMk/>
            <pc:sldMk cId="983403324" sldId="335"/>
            <ac:picMk id="22" creationId="{128A5836-E6F3-AB7C-C8AF-11973008F269}"/>
          </ac:picMkLst>
        </pc:picChg>
        <pc:picChg chg="add">
          <ac:chgData name="Marta Albini" userId="S::10681658@polimi.it::59a1b485-e661-4cc5-9d2c-3f1665b7b3da" providerId="AD" clId="Web-{694EBF5A-0F25-5EC8-832B-A1C10030D1A5}" dt="2023-05-24T14:24:50.058" v="949"/>
          <ac:picMkLst>
            <pc:docMk/>
            <pc:sldMk cId="983403324" sldId="335"/>
            <ac:picMk id="35" creationId="{91964391-54F7-CA5D-3AD4-48544163C36A}"/>
          </ac:picMkLst>
        </pc:picChg>
        <pc:picChg chg="add">
          <ac:chgData name="Marta Albini" userId="S::10681658@polimi.it::59a1b485-e661-4cc5-9d2c-3f1665b7b3da" providerId="AD" clId="Web-{694EBF5A-0F25-5EC8-832B-A1C10030D1A5}" dt="2023-05-24T14:24:50.089" v="950"/>
          <ac:picMkLst>
            <pc:docMk/>
            <pc:sldMk cId="983403324" sldId="335"/>
            <ac:picMk id="37" creationId="{D5980EA1-B2A2-10DD-86F7-D193031ADBCC}"/>
          </ac:picMkLst>
        </pc:picChg>
        <pc:cxnChg chg="del">
          <ac:chgData name="Marta Albini" userId="S::10681658@polimi.it::59a1b485-e661-4cc5-9d2c-3f1665b7b3da" providerId="AD" clId="Web-{694EBF5A-0F25-5EC8-832B-A1C10030D1A5}" dt="2023-05-24T14:16:13.325" v="827"/>
          <ac:cxnSpMkLst>
            <pc:docMk/>
            <pc:sldMk cId="983403324" sldId="335"/>
            <ac:cxnSpMk id="23" creationId="{AA78B9CA-381C-18ED-E13B-1D276C09AB45}"/>
          </ac:cxnSpMkLst>
        </pc:cxnChg>
        <pc:cxnChg chg="del">
          <ac:chgData name="Marta Albini" userId="S::10681658@polimi.it::59a1b485-e661-4cc5-9d2c-3f1665b7b3da" providerId="AD" clId="Web-{694EBF5A-0F25-5EC8-832B-A1C10030D1A5}" dt="2023-05-24T14:16:56.999" v="843"/>
          <ac:cxnSpMkLst>
            <pc:docMk/>
            <pc:sldMk cId="983403324" sldId="335"/>
            <ac:cxnSpMk id="26" creationId="{42BBA245-419D-7033-D561-AEDDEA57E891}"/>
          </ac:cxnSpMkLst>
        </pc:cxnChg>
        <pc:cxnChg chg="del">
          <ac:chgData name="Marta Albini" userId="S::10681658@polimi.it::59a1b485-e661-4cc5-9d2c-3f1665b7b3da" providerId="AD" clId="Web-{694EBF5A-0F25-5EC8-832B-A1C10030D1A5}" dt="2023-05-24T14:16:18.232" v="834"/>
          <ac:cxnSpMkLst>
            <pc:docMk/>
            <pc:sldMk cId="983403324" sldId="335"/>
            <ac:cxnSpMk id="29" creationId="{96BA010A-6C83-0A17-851D-CA2B81D665C9}"/>
          </ac:cxnSpMkLst>
        </pc:cxnChg>
        <pc:cxnChg chg="del">
          <ac:chgData name="Marta Albini" userId="S::10681658@polimi.it::59a1b485-e661-4cc5-9d2c-3f1665b7b3da" providerId="AD" clId="Web-{694EBF5A-0F25-5EC8-832B-A1C10030D1A5}" dt="2023-05-24T14:16:18.232" v="831"/>
          <ac:cxnSpMkLst>
            <pc:docMk/>
            <pc:sldMk cId="983403324" sldId="335"/>
            <ac:cxnSpMk id="32" creationId="{ADDA623C-6813-8A12-80FB-CC73C99BEB46}"/>
          </ac:cxnSpMkLst>
        </pc:cxnChg>
      </pc:sldChg>
      <pc:sldChg chg="addSp delSp modSp add replId addAnim delAnim modAnim">
        <pc:chgData name="Marta Albini" userId="S::10681658@polimi.it::59a1b485-e661-4cc5-9d2c-3f1665b7b3da" providerId="AD" clId="Web-{694EBF5A-0F25-5EC8-832B-A1C10030D1A5}" dt="2023-05-24T14:26:59.675" v="971"/>
        <pc:sldMkLst>
          <pc:docMk/>
          <pc:sldMk cId="1669702154" sldId="336"/>
        </pc:sldMkLst>
        <pc:spChg chg="add mod">
          <ac:chgData name="Marta Albini" userId="S::10681658@polimi.it::59a1b485-e661-4cc5-9d2c-3f1665b7b3da" providerId="AD" clId="Web-{694EBF5A-0F25-5EC8-832B-A1C10030D1A5}" dt="2023-05-24T14:19:12.367" v="875" actId="20577"/>
          <ac:spMkLst>
            <pc:docMk/>
            <pc:sldMk cId="1669702154" sldId="336"/>
            <ac:spMk id="7" creationId="{FD61A5AD-8A79-98B2-F019-42F7C39EB839}"/>
          </ac:spMkLst>
        </pc:spChg>
        <pc:spChg chg="add">
          <ac:chgData name="Marta Albini" userId="S::10681658@polimi.it::59a1b485-e661-4cc5-9d2c-3f1665b7b3da" providerId="AD" clId="Web-{694EBF5A-0F25-5EC8-832B-A1C10030D1A5}" dt="2023-05-24T14:18:43.740" v="868"/>
          <ac:spMkLst>
            <pc:docMk/>
            <pc:sldMk cId="1669702154" sldId="336"/>
            <ac:spMk id="11" creationId="{2EB0B907-81E1-AFB6-B32E-D96EA7FBDCEE}"/>
          </ac:spMkLst>
        </pc:spChg>
        <pc:spChg chg="del">
          <ac:chgData name="Marta Albini" userId="S::10681658@polimi.it::59a1b485-e661-4cc5-9d2c-3f1665b7b3da" providerId="AD" clId="Web-{694EBF5A-0F25-5EC8-832B-A1C10030D1A5}" dt="2023-05-24T14:18:29.114" v="865"/>
          <ac:spMkLst>
            <pc:docMk/>
            <pc:sldMk cId="1669702154" sldId="336"/>
            <ac:spMk id="16" creationId="{FE8EEE17-454C-645C-3E8C-700692F3943F}"/>
          </ac:spMkLst>
        </pc:spChg>
        <pc:spChg chg="add">
          <ac:chgData name="Marta Albini" userId="S::10681658@polimi.it::59a1b485-e661-4cc5-9d2c-3f1665b7b3da" providerId="AD" clId="Web-{694EBF5A-0F25-5EC8-832B-A1C10030D1A5}" dt="2023-05-24T14:18:43.787" v="869"/>
          <ac:spMkLst>
            <pc:docMk/>
            <pc:sldMk cId="1669702154" sldId="336"/>
            <ac:spMk id="17" creationId="{AE6339F7-2A5D-2712-9A5D-C6151504CB93}"/>
          </ac:spMkLst>
        </pc:spChg>
        <pc:spChg chg="add">
          <ac:chgData name="Marta Albini" userId="S::10681658@polimi.it::59a1b485-e661-4cc5-9d2c-3f1665b7b3da" providerId="AD" clId="Web-{694EBF5A-0F25-5EC8-832B-A1C10030D1A5}" dt="2023-05-24T14:18:43.818" v="870"/>
          <ac:spMkLst>
            <pc:docMk/>
            <pc:sldMk cId="1669702154" sldId="336"/>
            <ac:spMk id="19" creationId="{5C3C89EC-2412-6A42-CF61-FC2D4F933A3C}"/>
          </ac:spMkLst>
        </pc:spChg>
        <pc:spChg chg="del">
          <ac:chgData name="Marta Albini" userId="S::10681658@polimi.it::59a1b485-e661-4cc5-9d2c-3f1665b7b3da" providerId="AD" clId="Web-{694EBF5A-0F25-5EC8-832B-A1C10030D1A5}" dt="2023-05-24T14:18:23.942" v="863"/>
          <ac:spMkLst>
            <pc:docMk/>
            <pc:sldMk cId="1669702154" sldId="336"/>
            <ac:spMk id="21" creationId="{563F53BE-BD40-69CF-6CF7-36438840C47C}"/>
          </ac:spMkLst>
        </pc:spChg>
        <pc:spChg chg="add">
          <ac:chgData name="Marta Albini" userId="S::10681658@polimi.it::59a1b485-e661-4cc5-9d2c-3f1665b7b3da" providerId="AD" clId="Web-{694EBF5A-0F25-5EC8-832B-A1C10030D1A5}" dt="2023-05-24T14:18:43.865" v="871"/>
          <ac:spMkLst>
            <pc:docMk/>
            <pc:sldMk cId="1669702154" sldId="336"/>
            <ac:spMk id="22" creationId="{3B2574AD-F859-CD95-0A35-E70CB082F163}"/>
          </ac:spMkLst>
        </pc:spChg>
        <pc:spChg chg="del">
          <ac:chgData name="Marta Albini" userId="S::10681658@polimi.it::59a1b485-e661-4cc5-9d2c-3f1665b7b3da" providerId="AD" clId="Web-{694EBF5A-0F25-5EC8-832B-A1C10030D1A5}" dt="2023-05-24T14:18:23.926" v="861"/>
          <ac:spMkLst>
            <pc:docMk/>
            <pc:sldMk cId="1669702154" sldId="336"/>
            <ac:spMk id="24" creationId="{00824EAE-5852-03C5-E34B-24B92AD77541}"/>
          </ac:spMkLst>
        </pc:spChg>
        <pc:spChg chg="del">
          <ac:chgData name="Marta Albini" userId="S::10681658@polimi.it::59a1b485-e661-4cc5-9d2c-3f1665b7b3da" providerId="AD" clId="Web-{694EBF5A-0F25-5EC8-832B-A1C10030D1A5}" dt="2023-05-24T14:18:23.926" v="860"/>
          <ac:spMkLst>
            <pc:docMk/>
            <pc:sldMk cId="1669702154" sldId="336"/>
            <ac:spMk id="25" creationId="{343B57D4-A0BD-DCE5-20C7-C08F4546D6C8}"/>
          </ac:spMkLst>
        </pc:spChg>
        <pc:spChg chg="del">
          <ac:chgData name="Marta Albini" userId="S::10681658@polimi.it::59a1b485-e661-4cc5-9d2c-3f1665b7b3da" providerId="AD" clId="Web-{694EBF5A-0F25-5EC8-832B-A1C10030D1A5}" dt="2023-05-24T14:18:23.926" v="858"/>
          <ac:spMkLst>
            <pc:docMk/>
            <pc:sldMk cId="1669702154" sldId="336"/>
            <ac:spMk id="27" creationId="{F1449E7A-86BD-6B16-DFF2-7BA42D5A954A}"/>
          </ac:spMkLst>
        </pc:spChg>
        <pc:spChg chg="del">
          <ac:chgData name="Marta Albini" userId="S::10681658@polimi.it::59a1b485-e661-4cc5-9d2c-3f1665b7b3da" providerId="AD" clId="Web-{694EBF5A-0F25-5EC8-832B-A1C10030D1A5}" dt="2023-05-24T14:18:47.740" v="872"/>
          <ac:spMkLst>
            <pc:docMk/>
            <pc:sldMk cId="1669702154" sldId="336"/>
            <ac:spMk id="28" creationId="{7E29EE44-5C9C-0E0F-2E0D-C8732E2D0A48}"/>
          </ac:spMkLst>
        </pc:spChg>
        <pc:spChg chg="mod">
          <ac:chgData name="Marta Albini" userId="S::10681658@polimi.it::59a1b485-e661-4cc5-9d2c-3f1665b7b3da" providerId="AD" clId="Web-{694EBF5A-0F25-5EC8-832B-A1C10030D1A5}" dt="2023-05-24T14:20:01.713" v="889" actId="1076"/>
          <ac:spMkLst>
            <pc:docMk/>
            <pc:sldMk cId="1669702154" sldId="336"/>
            <ac:spMk id="30" creationId="{67453E9A-E36A-756A-9B05-425A6CF21099}"/>
          </ac:spMkLst>
        </pc:spChg>
        <pc:spChg chg="del">
          <ac:chgData name="Marta Albini" userId="S::10681658@polimi.it::59a1b485-e661-4cc5-9d2c-3f1665b7b3da" providerId="AD" clId="Web-{694EBF5A-0F25-5EC8-832B-A1C10030D1A5}" dt="2023-05-24T14:19:17.742" v="878"/>
          <ac:spMkLst>
            <pc:docMk/>
            <pc:sldMk cId="1669702154" sldId="336"/>
            <ac:spMk id="31" creationId="{F349AF4C-A07A-4139-2A12-7C2458C125E0}"/>
          </ac:spMkLst>
        </pc:spChg>
        <pc:spChg chg="del">
          <ac:chgData name="Marta Albini" userId="S::10681658@polimi.it::59a1b485-e661-4cc5-9d2c-3f1665b7b3da" providerId="AD" clId="Web-{694EBF5A-0F25-5EC8-832B-A1C10030D1A5}" dt="2023-05-24T14:19:17.742" v="876"/>
          <ac:spMkLst>
            <pc:docMk/>
            <pc:sldMk cId="1669702154" sldId="336"/>
            <ac:spMk id="33" creationId="{00208DC8-86F4-36EC-191D-1DF88E90570C}"/>
          </ac:spMkLst>
        </pc:spChg>
        <pc:spChg chg="add mod">
          <ac:chgData name="Marta Albini" userId="S::10681658@polimi.it::59a1b485-e661-4cc5-9d2c-3f1665b7b3da" providerId="AD" clId="Web-{694EBF5A-0F25-5EC8-832B-A1C10030D1A5}" dt="2023-05-24T14:20:10.198" v="890"/>
          <ac:spMkLst>
            <pc:docMk/>
            <pc:sldMk cId="1669702154" sldId="336"/>
            <ac:spMk id="34" creationId="{9568B2AA-B59C-2718-F91C-67C1141ADD30}"/>
          </ac:spMkLst>
        </pc:spChg>
        <pc:picChg chg="del">
          <ac:chgData name="Marta Albini" userId="S::10681658@polimi.it::59a1b485-e661-4cc5-9d2c-3f1665b7b3da" providerId="AD" clId="Web-{694EBF5A-0F25-5EC8-832B-A1C10030D1A5}" dt="2023-05-24T14:18:29.114" v="864"/>
          <ac:picMkLst>
            <pc:docMk/>
            <pc:sldMk cId="1669702154" sldId="336"/>
            <ac:picMk id="6" creationId="{3CB89C2F-DFFD-84AF-74E4-4D2390522C98}"/>
          </ac:picMkLst>
        </pc:picChg>
        <pc:picChg chg="add">
          <ac:chgData name="Marta Albini" userId="S::10681658@polimi.it::59a1b485-e661-4cc5-9d2c-3f1665b7b3da" providerId="AD" clId="Web-{694EBF5A-0F25-5EC8-832B-A1C10030D1A5}" dt="2023-05-24T14:18:36.208" v="867"/>
          <ac:picMkLst>
            <pc:docMk/>
            <pc:sldMk cId="1669702154" sldId="336"/>
            <ac:picMk id="9" creationId="{A2C919A0-537C-A209-1E12-CFAE654A0EC0}"/>
          </ac:picMkLst>
        </pc:picChg>
        <pc:picChg chg="add">
          <ac:chgData name="Marta Albini" userId="S::10681658@polimi.it::59a1b485-e661-4cc5-9d2c-3f1665b7b3da" providerId="AD" clId="Web-{694EBF5A-0F25-5EC8-832B-A1C10030D1A5}" dt="2023-05-24T14:24:52.261" v="951"/>
          <ac:picMkLst>
            <pc:docMk/>
            <pc:sldMk cId="1669702154" sldId="336"/>
            <ac:picMk id="36" creationId="{CBEA2A23-B182-D49E-C8F6-2726679DFA6B}"/>
          </ac:picMkLst>
        </pc:picChg>
        <pc:picChg chg="add del">
          <ac:chgData name="Marta Albini" userId="S::10681658@polimi.it::59a1b485-e661-4cc5-9d2c-3f1665b7b3da" providerId="AD" clId="Web-{694EBF5A-0F25-5EC8-832B-A1C10030D1A5}" dt="2023-05-24T14:25:10.106" v="961"/>
          <ac:picMkLst>
            <pc:docMk/>
            <pc:sldMk cId="1669702154" sldId="336"/>
            <ac:picMk id="38" creationId="{31A61CC0-06F2-8ED9-0735-A38436605E57}"/>
          </ac:picMkLst>
        </pc:picChg>
        <pc:picChg chg="add">
          <ac:chgData name="Marta Albini" userId="S::10681658@polimi.it::59a1b485-e661-4cc5-9d2c-3f1665b7b3da" providerId="AD" clId="Web-{694EBF5A-0F25-5EC8-832B-A1C10030D1A5}" dt="2023-05-24T14:24:52.355" v="953"/>
          <ac:picMkLst>
            <pc:docMk/>
            <pc:sldMk cId="1669702154" sldId="336"/>
            <ac:picMk id="40" creationId="{6B7AB649-4C72-14E7-480E-E9DEE44C97FC}"/>
          </ac:picMkLst>
        </pc:picChg>
        <pc:picChg chg="add">
          <ac:chgData name="Marta Albini" userId="S::10681658@polimi.it::59a1b485-e661-4cc5-9d2c-3f1665b7b3da" providerId="AD" clId="Web-{694EBF5A-0F25-5EC8-832B-A1C10030D1A5}" dt="2023-05-24T14:24:52.386" v="954"/>
          <ac:picMkLst>
            <pc:docMk/>
            <pc:sldMk cId="1669702154" sldId="336"/>
            <ac:picMk id="42" creationId="{EE00EDAE-771B-F00D-C339-60E4C69846F0}"/>
          </ac:picMkLst>
        </pc:picChg>
        <pc:picChg chg="add">
          <ac:chgData name="Marta Albini" userId="S::10681658@polimi.it::59a1b485-e661-4cc5-9d2c-3f1665b7b3da" providerId="AD" clId="Web-{694EBF5A-0F25-5EC8-832B-A1C10030D1A5}" dt="2023-05-24T14:24:52.433" v="955"/>
          <ac:picMkLst>
            <pc:docMk/>
            <pc:sldMk cId="1669702154" sldId="336"/>
            <ac:picMk id="44" creationId="{00AEB520-71E1-A622-9F30-EF2671E8A401}"/>
          </ac:picMkLst>
        </pc:picChg>
        <pc:picChg chg="add">
          <ac:chgData name="Marta Albini" userId="S::10681658@polimi.it::59a1b485-e661-4cc5-9d2c-3f1665b7b3da" providerId="AD" clId="Web-{694EBF5A-0F25-5EC8-832B-A1C10030D1A5}" dt="2023-05-24T14:26:21.173" v="965"/>
          <ac:picMkLst>
            <pc:docMk/>
            <pc:sldMk cId="1669702154" sldId="336"/>
            <ac:picMk id="46" creationId="{4A9CD8B5-56B3-2ED8-7744-137C2C9E8954}"/>
          </ac:picMkLst>
        </pc:picChg>
        <pc:cxnChg chg="del">
          <ac:chgData name="Marta Albini" userId="S::10681658@polimi.it::59a1b485-e661-4cc5-9d2c-3f1665b7b3da" providerId="AD" clId="Web-{694EBF5A-0F25-5EC8-832B-A1C10030D1A5}" dt="2023-05-24T14:18:23.926" v="862"/>
          <ac:cxnSpMkLst>
            <pc:docMk/>
            <pc:sldMk cId="1669702154" sldId="336"/>
            <ac:cxnSpMk id="23" creationId="{AA78B9CA-381C-18ED-E13B-1D276C09AB45}"/>
          </ac:cxnSpMkLst>
        </pc:cxnChg>
        <pc:cxnChg chg="del">
          <ac:chgData name="Marta Albini" userId="S::10681658@polimi.it::59a1b485-e661-4cc5-9d2c-3f1665b7b3da" providerId="AD" clId="Web-{694EBF5A-0F25-5EC8-832B-A1C10030D1A5}" dt="2023-05-24T14:18:23.926" v="859"/>
          <ac:cxnSpMkLst>
            <pc:docMk/>
            <pc:sldMk cId="1669702154" sldId="336"/>
            <ac:cxnSpMk id="26" creationId="{42BBA245-419D-7033-D561-AEDDEA57E891}"/>
          </ac:cxnSpMkLst>
        </pc:cxnChg>
        <pc:cxnChg chg="del">
          <ac:chgData name="Marta Albini" userId="S::10681658@polimi.it::59a1b485-e661-4cc5-9d2c-3f1665b7b3da" providerId="AD" clId="Web-{694EBF5A-0F25-5EC8-832B-A1C10030D1A5}" dt="2023-05-24T14:19:23.195" v="879"/>
          <ac:cxnSpMkLst>
            <pc:docMk/>
            <pc:sldMk cId="1669702154" sldId="336"/>
            <ac:cxnSpMk id="29" creationId="{96BA010A-6C83-0A17-851D-CA2B81D665C9}"/>
          </ac:cxnSpMkLst>
        </pc:cxnChg>
        <pc:cxnChg chg="del">
          <ac:chgData name="Marta Albini" userId="S::10681658@polimi.it::59a1b485-e661-4cc5-9d2c-3f1665b7b3da" providerId="AD" clId="Web-{694EBF5A-0F25-5EC8-832B-A1C10030D1A5}" dt="2023-05-24T14:19:17.742" v="877"/>
          <ac:cxnSpMkLst>
            <pc:docMk/>
            <pc:sldMk cId="1669702154" sldId="336"/>
            <ac:cxnSpMk id="32" creationId="{ADDA623C-6813-8A12-80FB-CC73C99BEB46}"/>
          </ac:cxnSpMkLst>
        </pc:cxnChg>
      </pc:sldChg>
      <pc:sldChg chg="addSp delSp modSp add replId addAnim delAnim modAnim">
        <pc:chgData name="Marta Albini" userId="S::10681658@polimi.it::59a1b485-e661-4cc5-9d2c-3f1665b7b3da" providerId="AD" clId="Web-{694EBF5A-0F25-5EC8-832B-A1C10030D1A5}" dt="2023-05-24T14:27:08.347" v="973"/>
        <pc:sldMkLst>
          <pc:docMk/>
          <pc:sldMk cId="634847163" sldId="337"/>
        </pc:sldMkLst>
        <pc:spChg chg="add mod">
          <ac:chgData name="Marta Albini" userId="S::10681658@polimi.it::59a1b485-e661-4cc5-9d2c-3f1665b7b3da" providerId="AD" clId="Web-{694EBF5A-0F25-5EC8-832B-A1C10030D1A5}" dt="2023-05-24T14:20:51.435" v="907" actId="20577"/>
          <ac:spMkLst>
            <pc:docMk/>
            <pc:sldMk cId="634847163" sldId="337"/>
            <ac:spMk id="7" creationId="{2A0DB558-6BD0-60F0-8FD6-3908276E8CFB}"/>
          </ac:spMkLst>
        </pc:spChg>
        <pc:spChg chg="add">
          <ac:chgData name="Marta Albini" userId="S::10681658@polimi.it::59a1b485-e661-4cc5-9d2c-3f1665b7b3da" providerId="AD" clId="Web-{694EBF5A-0F25-5EC8-832B-A1C10030D1A5}" dt="2023-05-24T14:21:09.295" v="911"/>
          <ac:spMkLst>
            <pc:docMk/>
            <pc:sldMk cId="634847163" sldId="337"/>
            <ac:spMk id="11" creationId="{4EE65B94-831C-DA62-D19B-F87B499EBEDC}"/>
          </ac:spMkLst>
        </pc:spChg>
        <pc:spChg chg="del">
          <ac:chgData name="Marta Albini" userId="S::10681658@polimi.it::59a1b485-e661-4cc5-9d2c-3f1665b7b3da" providerId="AD" clId="Web-{694EBF5A-0F25-5EC8-832B-A1C10030D1A5}" dt="2023-05-24T14:20:32.652" v="902"/>
          <ac:spMkLst>
            <pc:docMk/>
            <pc:sldMk cId="634847163" sldId="337"/>
            <ac:spMk id="16" creationId="{FE8EEE17-454C-645C-3E8C-700692F3943F}"/>
          </ac:spMkLst>
        </pc:spChg>
        <pc:spChg chg="add">
          <ac:chgData name="Marta Albini" userId="S::10681658@polimi.it::59a1b485-e661-4cc5-9d2c-3f1665b7b3da" providerId="AD" clId="Web-{694EBF5A-0F25-5EC8-832B-A1C10030D1A5}" dt="2023-05-24T14:21:09.326" v="912"/>
          <ac:spMkLst>
            <pc:docMk/>
            <pc:sldMk cId="634847163" sldId="337"/>
            <ac:spMk id="17" creationId="{75BFAED0-6F1E-FD11-85F9-FCBBBDCDC226}"/>
          </ac:spMkLst>
        </pc:spChg>
        <pc:spChg chg="add">
          <ac:chgData name="Marta Albini" userId="S::10681658@polimi.it::59a1b485-e661-4cc5-9d2c-3f1665b7b3da" providerId="AD" clId="Web-{694EBF5A-0F25-5EC8-832B-A1C10030D1A5}" dt="2023-05-24T14:21:09.373" v="913"/>
          <ac:spMkLst>
            <pc:docMk/>
            <pc:sldMk cId="634847163" sldId="337"/>
            <ac:spMk id="19" creationId="{5F126697-19E3-5915-4292-48264471EE80}"/>
          </ac:spMkLst>
        </pc:spChg>
        <pc:spChg chg="del">
          <ac:chgData name="Marta Albini" userId="S::10681658@polimi.it::59a1b485-e661-4cc5-9d2c-3f1665b7b3da" providerId="AD" clId="Web-{694EBF5A-0F25-5EC8-832B-A1C10030D1A5}" dt="2023-05-24T14:20:25.621" v="900"/>
          <ac:spMkLst>
            <pc:docMk/>
            <pc:sldMk cId="634847163" sldId="337"/>
            <ac:spMk id="21" creationId="{563F53BE-BD40-69CF-6CF7-36438840C47C}"/>
          </ac:spMkLst>
        </pc:spChg>
        <pc:spChg chg="add">
          <ac:chgData name="Marta Albini" userId="S::10681658@polimi.it::59a1b485-e661-4cc5-9d2c-3f1665b7b3da" providerId="AD" clId="Web-{694EBF5A-0F25-5EC8-832B-A1C10030D1A5}" dt="2023-05-24T14:21:09.405" v="914"/>
          <ac:spMkLst>
            <pc:docMk/>
            <pc:sldMk cId="634847163" sldId="337"/>
            <ac:spMk id="22" creationId="{C31A397F-D244-DCD7-AD44-259B895788FC}"/>
          </ac:spMkLst>
        </pc:spChg>
        <pc:spChg chg="del">
          <ac:chgData name="Marta Albini" userId="S::10681658@polimi.it::59a1b485-e661-4cc5-9d2c-3f1665b7b3da" providerId="AD" clId="Web-{694EBF5A-0F25-5EC8-832B-A1C10030D1A5}" dt="2023-05-24T14:20:25.605" v="898"/>
          <ac:spMkLst>
            <pc:docMk/>
            <pc:sldMk cId="634847163" sldId="337"/>
            <ac:spMk id="24" creationId="{00824EAE-5852-03C5-E34B-24B92AD77541}"/>
          </ac:spMkLst>
        </pc:spChg>
        <pc:spChg chg="del">
          <ac:chgData name="Marta Albini" userId="S::10681658@polimi.it::59a1b485-e661-4cc5-9d2c-3f1665b7b3da" providerId="AD" clId="Web-{694EBF5A-0F25-5EC8-832B-A1C10030D1A5}" dt="2023-05-24T14:20:25.605" v="897"/>
          <ac:spMkLst>
            <pc:docMk/>
            <pc:sldMk cId="634847163" sldId="337"/>
            <ac:spMk id="25" creationId="{343B57D4-A0BD-DCE5-20C7-C08F4546D6C8}"/>
          </ac:spMkLst>
        </pc:spChg>
        <pc:spChg chg="del">
          <ac:chgData name="Marta Albini" userId="S::10681658@polimi.it::59a1b485-e661-4cc5-9d2c-3f1665b7b3da" providerId="AD" clId="Web-{694EBF5A-0F25-5EC8-832B-A1C10030D1A5}" dt="2023-05-24T14:20:25.605" v="895"/>
          <ac:spMkLst>
            <pc:docMk/>
            <pc:sldMk cId="634847163" sldId="337"/>
            <ac:spMk id="27" creationId="{F1449E7A-86BD-6B16-DFF2-7BA42D5A954A}"/>
          </ac:spMkLst>
        </pc:spChg>
        <pc:spChg chg="del">
          <ac:chgData name="Marta Albini" userId="S::10681658@polimi.it::59a1b485-e661-4cc5-9d2c-3f1665b7b3da" providerId="AD" clId="Web-{694EBF5A-0F25-5EC8-832B-A1C10030D1A5}" dt="2023-05-24T14:20:25.605" v="894"/>
          <ac:spMkLst>
            <pc:docMk/>
            <pc:sldMk cId="634847163" sldId="337"/>
            <ac:spMk id="28" creationId="{7E29EE44-5C9C-0E0F-2E0D-C8732E2D0A48}"/>
          </ac:spMkLst>
        </pc:spChg>
        <pc:spChg chg="del">
          <ac:chgData name="Marta Albini" userId="S::10681658@polimi.it::59a1b485-e661-4cc5-9d2c-3f1665b7b3da" providerId="AD" clId="Web-{694EBF5A-0F25-5EC8-832B-A1C10030D1A5}" dt="2023-05-24T14:20:25.605" v="892"/>
          <ac:spMkLst>
            <pc:docMk/>
            <pc:sldMk cId="634847163" sldId="337"/>
            <ac:spMk id="30" creationId="{67453E9A-E36A-756A-9B05-425A6CF21099}"/>
          </ac:spMkLst>
        </pc:spChg>
        <pc:spChg chg="del">
          <ac:chgData name="Marta Albini" userId="S::10681658@polimi.it::59a1b485-e661-4cc5-9d2c-3f1665b7b3da" providerId="AD" clId="Web-{694EBF5A-0F25-5EC8-832B-A1C10030D1A5}" dt="2023-05-24T14:20:52.216" v="908"/>
          <ac:spMkLst>
            <pc:docMk/>
            <pc:sldMk cId="634847163" sldId="337"/>
            <ac:spMk id="31" creationId="{F349AF4C-A07A-4139-2A12-7C2458C125E0}"/>
          </ac:spMkLst>
        </pc:spChg>
        <pc:spChg chg="del">
          <ac:chgData name="Marta Albini" userId="S::10681658@polimi.it::59a1b485-e661-4cc5-9d2c-3f1665b7b3da" providerId="AD" clId="Web-{694EBF5A-0F25-5EC8-832B-A1C10030D1A5}" dt="2023-05-24T14:20:57.466" v="909"/>
          <ac:spMkLst>
            <pc:docMk/>
            <pc:sldMk cId="634847163" sldId="337"/>
            <ac:spMk id="33" creationId="{00208DC8-86F4-36EC-191D-1DF88E90570C}"/>
          </ac:spMkLst>
        </pc:spChg>
        <pc:spChg chg="add">
          <ac:chgData name="Marta Albini" userId="S::10681658@polimi.it::59a1b485-e661-4cc5-9d2c-3f1665b7b3da" providerId="AD" clId="Web-{694EBF5A-0F25-5EC8-832B-A1C10030D1A5}" dt="2023-05-24T14:21:09.436" v="915"/>
          <ac:spMkLst>
            <pc:docMk/>
            <pc:sldMk cId="634847163" sldId="337"/>
            <ac:spMk id="35" creationId="{D75E438B-BF09-0B0E-D8D8-4B74E24367F5}"/>
          </ac:spMkLst>
        </pc:spChg>
        <pc:spChg chg="add">
          <ac:chgData name="Marta Albini" userId="S::10681658@polimi.it::59a1b485-e661-4cc5-9d2c-3f1665b7b3da" providerId="AD" clId="Web-{694EBF5A-0F25-5EC8-832B-A1C10030D1A5}" dt="2023-05-24T14:21:09.467" v="916"/>
          <ac:spMkLst>
            <pc:docMk/>
            <pc:sldMk cId="634847163" sldId="337"/>
            <ac:spMk id="37" creationId="{8E106387-EE93-58E5-A3EE-270A73C737EA}"/>
          </ac:spMkLst>
        </pc:spChg>
        <pc:spChg chg="add mod">
          <ac:chgData name="Marta Albini" userId="S::10681658@polimi.it::59a1b485-e661-4cc5-9d2c-3f1665b7b3da" providerId="AD" clId="Web-{694EBF5A-0F25-5EC8-832B-A1C10030D1A5}" dt="2023-05-24T14:21:28.656" v="920"/>
          <ac:spMkLst>
            <pc:docMk/>
            <pc:sldMk cId="634847163" sldId="337"/>
            <ac:spMk id="38" creationId="{672B762F-ADD7-B2BD-4044-9DD46A44D4A2}"/>
          </ac:spMkLst>
        </pc:spChg>
        <pc:spChg chg="add mod">
          <ac:chgData name="Marta Albini" userId="S::10681658@polimi.it::59a1b485-e661-4cc5-9d2c-3f1665b7b3da" providerId="AD" clId="Web-{694EBF5A-0F25-5EC8-832B-A1C10030D1A5}" dt="2023-05-24T14:21:47.001" v="924" actId="20577"/>
          <ac:spMkLst>
            <pc:docMk/>
            <pc:sldMk cId="634847163" sldId="337"/>
            <ac:spMk id="39" creationId="{DE7791BB-8293-B7A7-390C-CF53A142C682}"/>
          </ac:spMkLst>
        </pc:spChg>
        <pc:picChg chg="del">
          <ac:chgData name="Marta Albini" userId="S::10681658@polimi.it::59a1b485-e661-4cc5-9d2c-3f1665b7b3da" providerId="AD" clId="Web-{694EBF5A-0F25-5EC8-832B-A1C10030D1A5}" dt="2023-05-24T14:20:32.652" v="901"/>
          <ac:picMkLst>
            <pc:docMk/>
            <pc:sldMk cId="634847163" sldId="337"/>
            <ac:picMk id="6" creationId="{3CB89C2F-DFFD-84AF-74E4-4D2390522C98}"/>
          </ac:picMkLst>
        </pc:picChg>
        <pc:picChg chg="add">
          <ac:chgData name="Marta Albini" userId="S::10681658@polimi.it::59a1b485-e661-4cc5-9d2c-3f1665b7b3da" providerId="AD" clId="Web-{694EBF5A-0F25-5EC8-832B-A1C10030D1A5}" dt="2023-05-24T14:20:39.450" v="904"/>
          <ac:picMkLst>
            <pc:docMk/>
            <pc:sldMk cId="634847163" sldId="337"/>
            <ac:picMk id="9" creationId="{E397C087-1B33-D888-0163-E5F07D7A24FE}"/>
          </ac:picMkLst>
        </pc:picChg>
        <pc:picChg chg="add mod">
          <ac:chgData name="Marta Albini" userId="S::10681658@polimi.it::59a1b485-e661-4cc5-9d2c-3f1665b7b3da" providerId="AD" clId="Web-{694EBF5A-0F25-5EC8-832B-A1C10030D1A5}" dt="2023-05-24T14:24:00.368" v="932" actId="1076"/>
          <ac:picMkLst>
            <pc:docMk/>
            <pc:sldMk cId="634847163" sldId="337"/>
            <ac:picMk id="40" creationId="{09163049-7107-D0DC-98EA-E1680FB026B0}"/>
          </ac:picMkLst>
        </pc:picChg>
        <pc:picChg chg="add mod">
          <ac:chgData name="Marta Albini" userId="S::10681658@polimi.it::59a1b485-e661-4cc5-9d2c-3f1665b7b3da" providerId="AD" clId="Web-{694EBF5A-0F25-5EC8-832B-A1C10030D1A5}" dt="2023-05-24T14:24:08.462" v="934" actId="1076"/>
          <ac:picMkLst>
            <pc:docMk/>
            <pc:sldMk cId="634847163" sldId="337"/>
            <ac:picMk id="41" creationId="{32E59289-B4D8-B69E-5AEC-B84B201D6D0D}"/>
          </ac:picMkLst>
        </pc:picChg>
        <pc:picChg chg="add mod">
          <ac:chgData name="Marta Albini" userId="S::10681658@polimi.it::59a1b485-e661-4cc5-9d2c-3f1665b7b3da" providerId="AD" clId="Web-{694EBF5A-0F25-5EC8-832B-A1C10030D1A5}" dt="2023-05-24T14:24:29.276" v="938" actId="1076"/>
          <ac:picMkLst>
            <pc:docMk/>
            <pc:sldMk cId="634847163" sldId="337"/>
            <ac:picMk id="43" creationId="{4F6428C4-BAD4-C64F-B624-43544B9E894E}"/>
          </ac:picMkLst>
        </pc:picChg>
        <pc:picChg chg="add mod">
          <ac:chgData name="Marta Albini" userId="S::10681658@polimi.it::59a1b485-e661-4cc5-9d2c-3f1665b7b3da" providerId="AD" clId="Web-{694EBF5A-0F25-5EC8-832B-A1C10030D1A5}" dt="2023-05-24T14:24:29.291" v="939" actId="1076"/>
          <ac:picMkLst>
            <pc:docMk/>
            <pc:sldMk cId="634847163" sldId="337"/>
            <ac:picMk id="45" creationId="{A203179D-DEA8-CEA6-C605-C3A28D6E8289}"/>
          </ac:picMkLst>
        </pc:picChg>
        <pc:picChg chg="add mod">
          <ac:chgData name="Marta Albini" userId="S::10681658@polimi.it::59a1b485-e661-4cc5-9d2c-3f1665b7b3da" providerId="AD" clId="Web-{694EBF5A-0F25-5EC8-832B-A1C10030D1A5}" dt="2023-05-24T14:24:29.322" v="940" actId="1076"/>
          <ac:picMkLst>
            <pc:docMk/>
            <pc:sldMk cId="634847163" sldId="337"/>
            <ac:picMk id="47" creationId="{C3445471-CCB2-D9A8-0C29-3D037C483CDA}"/>
          </ac:picMkLst>
        </pc:picChg>
        <pc:picChg chg="add mod">
          <ac:chgData name="Marta Albini" userId="S::10681658@polimi.it::59a1b485-e661-4cc5-9d2c-3f1665b7b3da" providerId="AD" clId="Web-{694EBF5A-0F25-5EC8-832B-A1C10030D1A5}" dt="2023-05-24T14:26:17.876" v="964" actId="1076"/>
          <ac:picMkLst>
            <pc:docMk/>
            <pc:sldMk cId="634847163" sldId="337"/>
            <ac:picMk id="48" creationId="{66081E32-A947-3BFF-5DEC-9E91E5D79061}"/>
          </ac:picMkLst>
        </pc:picChg>
        <pc:cxnChg chg="del">
          <ac:chgData name="Marta Albini" userId="S::10681658@polimi.it::59a1b485-e661-4cc5-9d2c-3f1665b7b3da" providerId="AD" clId="Web-{694EBF5A-0F25-5EC8-832B-A1C10030D1A5}" dt="2023-05-24T14:20:25.605" v="899"/>
          <ac:cxnSpMkLst>
            <pc:docMk/>
            <pc:sldMk cId="634847163" sldId="337"/>
            <ac:cxnSpMk id="23" creationId="{AA78B9CA-381C-18ED-E13B-1D276C09AB45}"/>
          </ac:cxnSpMkLst>
        </pc:cxnChg>
        <pc:cxnChg chg="del">
          <ac:chgData name="Marta Albini" userId="S::10681658@polimi.it::59a1b485-e661-4cc5-9d2c-3f1665b7b3da" providerId="AD" clId="Web-{694EBF5A-0F25-5EC8-832B-A1C10030D1A5}" dt="2023-05-24T14:20:25.605" v="896"/>
          <ac:cxnSpMkLst>
            <pc:docMk/>
            <pc:sldMk cId="634847163" sldId="337"/>
            <ac:cxnSpMk id="26" creationId="{42BBA245-419D-7033-D561-AEDDEA57E891}"/>
          </ac:cxnSpMkLst>
        </pc:cxnChg>
        <pc:cxnChg chg="del">
          <ac:chgData name="Marta Albini" userId="S::10681658@polimi.it::59a1b485-e661-4cc5-9d2c-3f1665b7b3da" providerId="AD" clId="Web-{694EBF5A-0F25-5EC8-832B-A1C10030D1A5}" dt="2023-05-24T14:20:25.605" v="893"/>
          <ac:cxnSpMkLst>
            <pc:docMk/>
            <pc:sldMk cId="634847163" sldId="337"/>
            <ac:cxnSpMk id="29" creationId="{96BA010A-6C83-0A17-851D-CA2B81D665C9}"/>
          </ac:cxnSpMkLst>
        </pc:cxnChg>
        <pc:cxnChg chg="del">
          <ac:chgData name="Marta Albini" userId="S::10681658@polimi.it::59a1b485-e661-4cc5-9d2c-3f1665b7b3da" providerId="AD" clId="Web-{694EBF5A-0F25-5EC8-832B-A1C10030D1A5}" dt="2023-05-24T14:20:59.717" v="910"/>
          <ac:cxnSpMkLst>
            <pc:docMk/>
            <pc:sldMk cId="634847163" sldId="337"/>
            <ac:cxnSpMk id="32" creationId="{ADDA623C-6813-8A12-80FB-CC73C99BEB46}"/>
          </ac:cxnSpMkLst>
        </pc:cxnChg>
      </pc:sldChg>
      <pc:sldChg chg="addSp delSp modSp add replId addAnim delAnim modAnim">
        <pc:chgData name="Marta Albini" userId="S::10681658@polimi.it::59a1b485-e661-4cc5-9d2c-3f1665b7b3da" providerId="AD" clId="Web-{694EBF5A-0F25-5EC8-832B-A1C10030D1A5}" dt="2023-05-24T14:50:21.881" v="1413" actId="20577"/>
        <pc:sldMkLst>
          <pc:docMk/>
          <pc:sldMk cId="3668720127" sldId="338"/>
        </pc:sldMkLst>
        <pc:spChg chg="del">
          <ac:chgData name="Marta Albini" userId="S::10681658@polimi.it::59a1b485-e661-4cc5-9d2c-3f1665b7b3da" providerId="AD" clId="Web-{694EBF5A-0F25-5EC8-832B-A1C10030D1A5}" dt="2023-05-24T14:30:57.470" v="1026"/>
          <ac:spMkLst>
            <pc:docMk/>
            <pc:sldMk cId="3668720127" sldId="338"/>
            <ac:spMk id="7" creationId="{031AAD58-BFB4-28F8-5BD8-FBB001031953}"/>
          </ac:spMkLst>
        </pc:spChg>
        <pc:spChg chg="del">
          <ac:chgData name="Marta Albini" userId="S::10681658@polimi.it::59a1b485-e661-4cc5-9d2c-3f1665b7b3da" providerId="AD" clId="Web-{694EBF5A-0F25-5EC8-832B-A1C10030D1A5}" dt="2023-05-24T14:30:57.470" v="1025"/>
          <ac:spMkLst>
            <pc:docMk/>
            <pc:sldMk cId="3668720127" sldId="338"/>
            <ac:spMk id="8" creationId="{ED90F20D-DB0F-EBD4-C7F4-73473E5AE22B}"/>
          </ac:spMkLst>
        </pc:spChg>
        <pc:spChg chg="del">
          <ac:chgData name="Marta Albini" userId="S::10681658@polimi.it::59a1b485-e661-4cc5-9d2c-3f1665b7b3da" providerId="AD" clId="Web-{694EBF5A-0F25-5EC8-832B-A1C10030D1A5}" dt="2023-05-24T14:30:57.470" v="1024"/>
          <ac:spMkLst>
            <pc:docMk/>
            <pc:sldMk cId="3668720127" sldId="338"/>
            <ac:spMk id="9" creationId="{C4C3EC4A-71E5-0760-B256-765C1AF07FD3}"/>
          </ac:spMkLst>
        </pc:spChg>
        <pc:spChg chg="del">
          <ac:chgData name="Marta Albini" userId="S::10681658@polimi.it::59a1b485-e661-4cc5-9d2c-3f1665b7b3da" providerId="AD" clId="Web-{694EBF5A-0F25-5EC8-832B-A1C10030D1A5}" dt="2023-05-24T14:30:57.454" v="1022"/>
          <ac:spMkLst>
            <pc:docMk/>
            <pc:sldMk cId="3668720127" sldId="338"/>
            <ac:spMk id="11" creationId="{EBEE3F77-C8A9-CEE5-BE5B-375423964C6D}"/>
          </ac:spMkLst>
        </pc:spChg>
        <pc:spChg chg="del">
          <ac:chgData name="Marta Albini" userId="S::10681658@polimi.it::59a1b485-e661-4cc5-9d2c-3f1665b7b3da" providerId="AD" clId="Web-{694EBF5A-0F25-5EC8-832B-A1C10030D1A5}" dt="2023-05-24T14:30:57.454" v="1021"/>
          <ac:spMkLst>
            <pc:docMk/>
            <pc:sldMk cId="3668720127" sldId="338"/>
            <ac:spMk id="12" creationId="{E6B13BB1-E56E-6738-A209-F3016F251C5F}"/>
          </ac:spMkLst>
        </pc:spChg>
        <pc:spChg chg="del">
          <ac:chgData name="Marta Albini" userId="S::10681658@polimi.it::59a1b485-e661-4cc5-9d2c-3f1665b7b3da" providerId="AD" clId="Web-{694EBF5A-0F25-5EC8-832B-A1C10030D1A5}" dt="2023-05-24T14:30:57.454" v="1019"/>
          <ac:spMkLst>
            <pc:docMk/>
            <pc:sldMk cId="3668720127" sldId="338"/>
            <ac:spMk id="14" creationId="{9B94F78D-B073-2890-4DD7-6A3D77FEF60B}"/>
          </ac:spMkLst>
        </pc:spChg>
        <pc:spChg chg="mod">
          <ac:chgData name="Marta Albini" userId="S::10681658@polimi.it::59a1b485-e661-4cc5-9d2c-3f1665b7b3da" providerId="AD" clId="Web-{694EBF5A-0F25-5EC8-832B-A1C10030D1A5}" dt="2023-05-24T14:50:21.881" v="1413" actId="20577"/>
          <ac:spMkLst>
            <pc:docMk/>
            <pc:sldMk cId="3668720127" sldId="338"/>
            <ac:spMk id="16" creationId="{FE8EEE17-454C-645C-3E8C-700692F3943F}"/>
          </ac:spMkLst>
        </pc:spChg>
        <pc:spChg chg="add del mod">
          <ac:chgData name="Marta Albini" userId="S::10681658@polimi.it::59a1b485-e661-4cc5-9d2c-3f1665b7b3da" providerId="AD" clId="Web-{694EBF5A-0F25-5EC8-832B-A1C10030D1A5}" dt="2023-05-24T14:38:22.636" v="1162"/>
          <ac:spMkLst>
            <pc:docMk/>
            <pc:sldMk cId="3668720127" sldId="338"/>
            <ac:spMk id="19" creationId="{BCE4DA88-0A01-F5BE-114F-182F131371F3}"/>
          </ac:spMkLst>
        </pc:spChg>
        <pc:spChg chg="del">
          <ac:chgData name="Marta Albini" userId="S::10681658@polimi.it::59a1b485-e661-4cc5-9d2c-3f1665b7b3da" providerId="AD" clId="Web-{694EBF5A-0F25-5EC8-832B-A1C10030D1A5}" dt="2023-05-24T14:31:00.267" v="1032"/>
          <ac:spMkLst>
            <pc:docMk/>
            <pc:sldMk cId="3668720127" sldId="338"/>
            <ac:spMk id="21" creationId="{563F53BE-BD40-69CF-6CF7-36438840C47C}"/>
          </ac:spMkLst>
        </pc:spChg>
        <pc:spChg chg="add del">
          <ac:chgData name="Marta Albini" userId="S::10681658@polimi.it::59a1b485-e661-4cc5-9d2c-3f1665b7b3da" providerId="AD" clId="Web-{694EBF5A-0F25-5EC8-832B-A1C10030D1A5}" dt="2023-05-24T14:32:18.928" v="1074"/>
          <ac:spMkLst>
            <pc:docMk/>
            <pc:sldMk cId="3668720127" sldId="338"/>
            <ac:spMk id="22" creationId="{AC2D0BEB-4237-4929-9925-637F351212C6}"/>
          </ac:spMkLst>
        </pc:spChg>
        <pc:spChg chg="del">
          <ac:chgData name="Marta Albini" userId="S::10681658@polimi.it::59a1b485-e661-4cc5-9d2c-3f1665b7b3da" providerId="AD" clId="Web-{694EBF5A-0F25-5EC8-832B-A1C10030D1A5}" dt="2023-05-24T14:31:00.267" v="1030"/>
          <ac:spMkLst>
            <pc:docMk/>
            <pc:sldMk cId="3668720127" sldId="338"/>
            <ac:spMk id="24" creationId="{00824EAE-5852-03C5-E34B-24B92AD77541}"/>
          </ac:spMkLst>
        </pc:spChg>
        <pc:spChg chg="del">
          <ac:chgData name="Marta Albini" userId="S::10681658@polimi.it::59a1b485-e661-4cc5-9d2c-3f1665b7b3da" providerId="AD" clId="Web-{694EBF5A-0F25-5EC8-832B-A1C10030D1A5}" dt="2023-05-24T14:31:02.673" v="1033"/>
          <ac:spMkLst>
            <pc:docMk/>
            <pc:sldMk cId="3668720127" sldId="338"/>
            <ac:spMk id="25" creationId="{343B57D4-A0BD-DCE5-20C7-C08F4546D6C8}"/>
          </ac:spMkLst>
        </pc:spChg>
        <pc:spChg chg="del">
          <ac:chgData name="Marta Albini" userId="S::10681658@polimi.it::59a1b485-e661-4cc5-9d2c-3f1665b7b3da" providerId="AD" clId="Web-{694EBF5A-0F25-5EC8-832B-A1C10030D1A5}" dt="2023-05-24T14:31:00.267" v="1028"/>
          <ac:spMkLst>
            <pc:docMk/>
            <pc:sldMk cId="3668720127" sldId="338"/>
            <ac:spMk id="27" creationId="{F1449E7A-86BD-6B16-DFF2-7BA42D5A954A}"/>
          </ac:spMkLst>
        </pc:spChg>
        <pc:spChg chg="add del mod">
          <ac:chgData name="Marta Albini" userId="S::10681658@polimi.it::59a1b485-e661-4cc5-9d2c-3f1665b7b3da" providerId="AD" clId="Web-{694EBF5A-0F25-5EC8-832B-A1C10030D1A5}" dt="2023-05-24T14:38:22.636" v="1161"/>
          <ac:spMkLst>
            <pc:docMk/>
            <pc:sldMk cId="3668720127" sldId="338"/>
            <ac:spMk id="29" creationId="{C291B320-D83A-032F-E049-4F52C1DF6AD2}"/>
          </ac:spMkLst>
        </pc:spChg>
        <pc:spChg chg="add del mod">
          <ac:chgData name="Marta Albini" userId="S::10681658@polimi.it::59a1b485-e661-4cc5-9d2c-3f1665b7b3da" providerId="AD" clId="Web-{694EBF5A-0F25-5EC8-832B-A1C10030D1A5}" dt="2023-05-24T14:33:06.555" v="1083"/>
          <ac:spMkLst>
            <pc:docMk/>
            <pc:sldMk cId="3668720127" sldId="338"/>
            <ac:spMk id="31" creationId="{F353A725-2D5E-F404-7FB9-E2673C215163}"/>
          </ac:spMkLst>
        </pc:spChg>
        <pc:spChg chg="add">
          <ac:chgData name="Marta Albini" userId="S::10681658@polimi.it::59a1b485-e661-4cc5-9d2c-3f1665b7b3da" providerId="AD" clId="Web-{694EBF5A-0F25-5EC8-832B-A1C10030D1A5}" dt="2023-05-24T14:38:23.293" v="1163"/>
          <ac:spMkLst>
            <pc:docMk/>
            <pc:sldMk cId="3668720127" sldId="338"/>
            <ac:spMk id="34" creationId="{F286F7B4-7A63-63FB-D114-1B28D29DB7E2}"/>
          </ac:spMkLst>
        </pc:spChg>
        <pc:spChg chg="add">
          <ac:chgData name="Marta Albini" userId="S::10681658@polimi.it::59a1b485-e661-4cc5-9d2c-3f1665b7b3da" providerId="AD" clId="Web-{694EBF5A-0F25-5EC8-832B-A1C10030D1A5}" dt="2023-05-24T14:38:23.324" v="1164"/>
          <ac:spMkLst>
            <pc:docMk/>
            <pc:sldMk cId="3668720127" sldId="338"/>
            <ac:spMk id="36" creationId="{AA4E10BD-9339-1997-22B4-D7A88BC62099}"/>
          </ac:spMkLst>
        </pc:spChg>
        <pc:grpChg chg="del">
          <ac:chgData name="Marta Albini" userId="S::10681658@polimi.it::59a1b485-e661-4cc5-9d2c-3f1665b7b3da" providerId="AD" clId="Web-{694EBF5A-0F25-5EC8-832B-A1C10030D1A5}" dt="2023-05-24T14:30:57.470" v="1027"/>
          <ac:grpSpMkLst>
            <pc:docMk/>
            <pc:sldMk cId="3668720127" sldId="338"/>
            <ac:grpSpMk id="2" creationId="{1C4DC07B-60CE-EBE9-7DBA-65B4085C60AE}"/>
          </ac:grpSpMkLst>
        </pc:grpChg>
        <pc:picChg chg="del">
          <ac:chgData name="Marta Albini" userId="S::10681658@polimi.it::59a1b485-e661-4cc5-9d2c-3f1665b7b3da" providerId="AD" clId="Web-{694EBF5A-0F25-5EC8-832B-A1C10030D1A5}" dt="2023-05-24T14:30:57.454" v="1018"/>
          <ac:picMkLst>
            <pc:docMk/>
            <pc:sldMk cId="3668720127" sldId="338"/>
            <ac:picMk id="17" creationId="{4492FDF8-2CBF-EA4D-B32E-51E806CA611F}"/>
          </ac:picMkLst>
        </pc:picChg>
        <pc:picChg chg="add del mod">
          <ac:chgData name="Marta Albini" userId="S::10681658@polimi.it::59a1b485-e661-4cc5-9d2c-3f1665b7b3da" providerId="AD" clId="Web-{694EBF5A-0F25-5EC8-832B-A1C10030D1A5}" dt="2023-05-24T14:38:22.636" v="1160"/>
          <ac:picMkLst>
            <pc:docMk/>
            <pc:sldMk cId="3668720127" sldId="338"/>
            <ac:picMk id="32" creationId="{AD7754A9-F917-DBBB-E4DC-AA877DBC1B0A}"/>
          </ac:picMkLst>
        </pc:picChg>
        <pc:picChg chg="add">
          <ac:chgData name="Marta Albini" userId="S::10681658@polimi.it::59a1b485-e661-4cc5-9d2c-3f1665b7b3da" providerId="AD" clId="Web-{694EBF5A-0F25-5EC8-832B-A1C10030D1A5}" dt="2023-05-24T14:38:23.371" v="1165"/>
          <ac:picMkLst>
            <pc:docMk/>
            <pc:sldMk cId="3668720127" sldId="338"/>
            <ac:picMk id="38" creationId="{51BAE67A-9DB2-05C1-D9C3-282C24A21B27}"/>
          </ac:picMkLst>
        </pc:picChg>
        <pc:cxnChg chg="del">
          <ac:chgData name="Marta Albini" userId="S::10681658@polimi.it::59a1b485-e661-4cc5-9d2c-3f1665b7b3da" providerId="AD" clId="Web-{694EBF5A-0F25-5EC8-832B-A1C10030D1A5}" dt="2023-05-24T14:30:57.454" v="1023"/>
          <ac:cxnSpMkLst>
            <pc:docMk/>
            <pc:sldMk cId="3668720127" sldId="338"/>
            <ac:cxnSpMk id="10" creationId="{F181C07E-36A6-E827-6934-EB32A2271565}"/>
          </ac:cxnSpMkLst>
        </pc:cxnChg>
        <pc:cxnChg chg="del">
          <ac:chgData name="Marta Albini" userId="S::10681658@polimi.it::59a1b485-e661-4cc5-9d2c-3f1665b7b3da" providerId="AD" clId="Web-{694EBF5A-0F25-5EC8-832B-A1C10030D1A5}" dt="2023-05-24T14:30:57.454" v="1020"/>
          <ac:cxnSpMkLst>
            <pc:docMk/>
            <pc:sldMk cId="3668720127" sldId="338"/>
            <ac:cxnSpMk id="13" creationId="{AE40F398-7B6F-7F50-A036-9A680A4E59A6}"/>
          </ac:cxnSpMkLst>
        </pc:cxnChg>
        <pc:cxnChg chg="del">
          <ac:chgData name="Marta Albini" userId="S::10681658@polimi.it::59a1b485-e661-4cc5-9d2c-3f1665b7b3da" providerId="AD" clId="Web-{694EBF5A-0F25-5EC8-832B-A1C10030D1A5}" dt="2023-05-24T14:31:00.267" v="1031"/>
          <ac:cxnSpMkLst>
            <pc:docMk/>
            <pc:sldMk cId="3668720127" sldId="338"/>
            <ac:cxnSpMk id="23" creationId="{AA78B9CA-381C-18ED-E13B-1D276C09AB45}"/>
          </ac:cxnSpMkLst>
        </pc:cxnChg>
        <pc:cxnChg chg="del">
          <ac:chgData name="Marta Albini" userId="S::10681658@polimi.it::59a1b485-e661-4cc5-9d2c-3f1665b7b3da" providerId="AD" clId="Web-{694EBF5A-0F25-5EC8-832B-A1C10030D1A5}" dt="2023-05-24T14:31:00.267" v="1029"/>
          <ac:cxnSpMkLst>
            <pc:docMk/>
            <pc:sldMk cId="3668720127" sldId="338"/>
            <ac:cxnSpMk id="26" creationId="{42BBA245-419D-7033-D561-AEDDEA57E891}"/>
          </ac:cxnSpMkLst>
        </pc:cxnChg>
      </pc:sldChg>
      <pc:sldChg chg="addSp delSp modSp add replId addAnim delAnim">
        <pc:chgData name="Marta Albini" userId="S::10681658@polimi.it::59a1b485-e661-4cc5-9d2c-3f1665b7b3da" providerId="AD" clId="Web-{694EBF5A-0F25-5EC8-832B-A1C10030D1A5}" dt="2023-05-24T14:40:14.627" v="1171"/>
        <pc:sldMkLst>
          <pc:docMk/>
          <pc:sldMk cId="3194820672" sldId="339"/>
        </pc:sldMkLst>
        <pc:spChg chg="add del">
          <ac:chgData name="Marta Albini" userId="S::10681658@polimi.it::59a1b485-e661-4cc5-9d2c-3f1665b7b3da" providerId="AD" clId="Web-{694EBF5A-0F25-5EC8-832B-A1C10030D1A5}" dt="2023-05-24T14:31:47.988" v="1068"/>
          <ac:spMkLst>
            <pc:docMk/>
            <pc:sldMk cId="3194820672" sldId="339"/>
            <ac:spMk id="7" creationId="{031AAD58-BFB4-28F8-5BD8-FBB001031953}"/>
          </ac:spMkLst>
        </pc:spChg>
        <pc:spChg chg="add del">
          <ac:chgData name="Marta Albini" userId="S::10681658@polimi.it::59a1b485-e661-4cc5-9d2c-3f1665b7b3da" providerId="AD" clId="Web-{694EBF5A-0F25-5EC8-832B-A1C10030D1A5}" dt="2023-05-24T14:31:47.988" v="1067"/>
          <ac:spMkLst>
            <pc:docMk/>
            <pc:sldMk cId="3194820672" sldId="339"/>
            <ac:spMk id="8" creationId="{ED90F20D-DB0F-EBD4-C7F4-73473E5AE22B}"/>
          </ac:spMkLst>
        </pc:spChg>
        <pc:spChg chg="add del">
          <ac:chgData name="Marta Albini" userId="S::10681658@polimi.it::59a1b485-e661-4cc5-9d2c-3f1665b7b3da" providerId="AD" clId="Web-{694EBF5A-0F25-5EC8-832B-A1C10030D1A5}" dt="2023-05-24T14:31:47.988" v="1066"/>
          <ac:spMkLst>
            <pc:docMk/>
            <pc:sldMk cId="3194820672" sldId="339"/>
            <ac:spMk id="9" creationId="{C4C3EC4A-71E5-0760-B256-765C1AF07FD3}"/>
          </ac:spMkLst>
        </pc:spChg>
        <pc:spChg chg="add del">
          <ac:chgData name="Marta Albini" userId="S::10681658@polimi.it::59a1b485-e661-4cc5-9d2c-3f1665b7b3da" providerId="AD" clId="Web-{694EBF5A-0F25-5EC8-832B-A1C10030D1A5}" dt="2023-05-24T14:31:47.988" v="1064"/>
          <ac:spMkLst>
            <pc:docMk/>
            <pc:sldMk cId="3194820672" sldId="339"/>
            <ac:spMk id="11" creationId="{EBEE3F77-C8A9-CEE5-BE5B-375423964C6D}"/>
          </ac:spMkLst>
        </pc:spChg>
        <pc:spChg chg="add del">
          <ac:chgData name="Marta Albini" userId="S::10681658@polimi.it::59a1b485-e661-4cc5-9d2c-3f1665b7b3da" providerId="AD" clId="Web-{694EBF5A-0F25-5EC8-832B-A1C10030D1A5}" dt="2023-05-24T14:31:47.988" v="1063"/>
          <ac:spMkLst>
            <pc:docMk/>
            <pc:sldMk cId="3194820672" sldId="339"/>
            <ac:spMk id="12" creationId="{E6B13BB1-E56E-6738-A209-F3016F251C5F}"/>
          </ac:spMkLst>
        </pc:spChg>
        <pc:spChg chg="add del">
          <ac:chgData name="Marta Albini" userId="S::10681658@polimi.it::59a1b485-e661-4cc5-9d2c-3f1665b7b3da" providerId="AD" clId="Web-{694EBF5A-0F25-5EC8-832B-A1C10030D1A5}" dt="2023-05-24T14:31:47.988" v="1061"/>
          <ac:spMkLst>
            <pc:docMk/>
            <pc:sldMk cId="3194820672" sldId="339"/>
            <ac:spMk id="14" creationId="{9B94F78D-B073-2890-4DD7-6A3D77FEF60B}"/>
          </ac:spMkLst>
        </pc:spChg>
        <pc:spChg chg="del">
          <ac:chgData name="Marta Albini" userId="S::10681658@polimi.it::59a1b485-e661-4cc5-9d2c-3f1665b7b3da" providerId="AD" clId="Web-{694EBF5A-0F25-5EC8-832B-A1C10030D1A5}" dt="2023-05-24T14:33:33.432" v="1101"/>
          <ac:spMkLst>
            <pc:docMk/>
            <pc:sldMk cId="3194820672" sldId="339"/>
            <ac:spMk id="16" creationId="{FE8EEE17-454C-645C-3E8C-700692F3943F}"/>
          </ac:spMkLst>
        </pc:spChg>
        <pc:spChg chg="add del">
          <ac:chgData name="Marta Albini" userId="S::10681658@polimi.it::59a1b485-e661-4cc5-9d2c-3f1665b7b3da" providerId="AD" clId="Web-{694EBF5A-0F25-5EC8-832B-A1C10030D1A5}" dt="2023-05-24T14:33:31.838" v="1097"/>
          <ac:spMkLst>
            <pc:docMk/>
            <pc:sldMk cId="3194820672" sldId="339"/>
            <ac:spMk id="19" creationId="{BF61A47A-D38E-29D6-55EB-E9466D18B167}"/>
          </ac:spMkLst>
        </pc:spChg>
        <pc:spChg chg="del">
          <ac:chgData name="Marta Albini" userId="S::10681658@polimi.it::59a1b485-e661-4cc5-9d2c-3f1665b7b3da" providerId="AD" clId="Web-{694EBF5A-0F25-5EC8-832B-A1C10030D1A5}" dt="2023-05-24T14:31:54.301" v="1070"/>
          <ac:spMkLst>
            <pc:docMk/>
            <pc:sldMk cId="3194820672" sldId="339"/>
            <ac:spMk id="21" creationId="{563F53BE-BD40-69CF-6CF7-36438840C47C}"/>
          </ac:spMkLst>
        </pc:spChg>
        <pc:spChg chg="del">
          <ac:chgData name="Marta Albini" userId="S::10681658@polimi.it::59a1b485-e661-4cc5-9d2c-3f1665b7b3da" providerId="AD" clId="Web-{694EBF5A-0F25-5EC8-832B-A1C10030D1A5}" dt="2023-05-24T14:33:12.884" v="1084"/>
          <ac:spMkLst>
            <pc:docMk/>
            <pc:sldMk cId="3194820672" sldId="339"/>
            <ac:spMk id="24" creationId="{00824EAE-5852-03C5-E34B-24B92AD77541}"/>
          </ac:spMkLst>
        </pc:spChg>
        <pc:spChg chg="del">
          <ac:chgData name="Marta Albini" userId="S::10681658@polimi.it::59a1b485-e661-4cc5-9d2c-3f1665b7b3da" providerId="AD" clId="Web-{694EBF5A-0F25-5EC8-832B-A1C10030D1A5}" dt="2023-05-24T14:33:39.073" v="1108"/>
          <ac:spMkLst>
            <pc:docMk/>
            <pc:sldMk cId="3194820672" sldId="339"/>
            <ac:spMk id="25" creationId="{343B57D4-A0BD-DCE5-20C7-C08F4546D6C8}"/>
          </ac:spMkLst>
        </pc:spChg>
        <pc:spChg chg="mod">
          <ac:chgData name="Marta Albini" userId="S::10681658@polimi.it::59a1b485-e661-4cc5-9d2c-3f1665b7b3da" providerId="AD" clId="Web-{694EBF5A-0F25-5EC8-832B-A1C10030D1A5}" dt="2023-05-24T14:37:59.635" v="1155" actId="1076"/>
          <ac:spMkLst>
            <pc:docMk/>
            <pc:sldMk cId="3194820672" sldId="339"/>
            <ac:spMk id="27" creationId="{F1449E7A-86BD-6B16-DFF2-7BA42D5A954A}"/>
          </ac:spMkLst>
        </pc:spChg>
        <pc:spChg chg="add del">
          <ac:chgData name="Marta Albini" userId="S::10681658@polimi.it::59a1b485-e661-4cc5-9d2c-3f1665b7b3da" providerId="AD" clId="Web-{694EBF5A-0F25-5EC8-832B-A1C10030D1A5}" dt="2023-05-24T14:33:31.838" v="1095"/>
          <ac:spMkLst>
            <pc:docMk/>
            <pc:sldMk cId="3194820672" sldId="339"/>
            <ac:spMk id="31" creationId="{BD36A4A8-4D5C-B6FF-E14B-CE15F26EB4E9}"/>
          </ac:spMkLst>
        </pc:spChg>
        <pc:spChg chg="add del">
          <ac:chgData name="Marta Albini" userId="S::10681658@polimi.it::59a1b485-e661-4cc5-9d2c-3f1665b7b3da" providerId="AD" clId="Web-{694EBF5A-0F25-5EC8-832B-A1C10030D1A5}" dt="2023-05-24T14:33:31.838" v="1093"/>
          <ac:spMkLst>
            <pc:docMk/>
            <pc:sldMk cId="3194820672" sldId="339"/>
            <ac:spMk id="35" creationId="{72D01A08-9603-EFE5-5855-256C35EFDC16}"/>
          </ac:spMkLst>
        </pc:spChg>
        <pc:spChg chg="add del">
          <ac:chgData name="Marta Albini" userId="S::10681658@polimi.it::59a1b485-e661-4cc5-9d2c-3f1665b7b3da" providerId="AD" clId="Web-{694EBF5A-0F25-5EC8-832B-A1C10030D1A5}" dt="2023-05-24T14:33:31.838" v="1092"/>
          <ac:spMkLst>
            <pc:docMk/>
            <pc:sldMk cId="3194820672" sldId="339"/>
            <ac:spMk id="37" creationId="{DB01B7E8-8700-5BA6-DC6F-EA6D1040BCB6}"/>
          </ac:spMkLst>
        </pc:spChg>
        <pc:spChg chg="add mod">
          <ac:chgData name="Marta Albini" userId="S::10681658@polimi.it::59a1b485-e661-4cc5-9d2c-3f1665b7b3da" providerId="AD" clId="Web-{694EBF5A-0F25-5EC8-832B-A1C10030D1A5}" dt="2023-05-24T14:34:05.246" v="1119" actId="20577"/>
          <ac:spMkLst>
            <pc:docMk/>
            <pc:sldMk cId="3194820672" sldId="339"/>
            <ac:spMk id="39" creationId="{54EC98C5-0D2A-7E4D-213E-0778B8A3C835}"/>
          </ac:spMkLst>
        </pc:spChg>
        <pc:spChg chg="add">
          <ac:chgData name="Marta Albini" userId="S::10681658@polimi.it::59a1b485-e661-4cc5-9d2c-3f1665b7b3da" providerId="AD" clId="Web-{694EBF5A-0F25-5EC8-832B-A1C10030D1A5}" dt="2023-05-24T14:33:34.682" v="1104"/>
          <ac:spMkLst>
            <pc:docMk/>
            <pc:sldMk cId="3194820672" sldId="339"/>
            <ac:spMk id="45" creationId="{DD89EA4E-9E3E-468C-F39D-C49F4E7217CE}"/>
          </ac:spMkLst>
        </pc:spChg>
        <pc:spChg chg="del">
          <ac:chgData name="Marta Albini" userId="S::10681658@polimi.it::59a1b485-e661-4cc5-9d2c-3f1665b7b3da" providerId="AD" clId="Web-{694EBF5A-0F25-5EC8-832B-A1C10030D1A5}" dt="2023-05-24T14:33:33.432" v="1099"/>
          <ac:spMkLst>
            <pc:docMk/>
            <pc:sldMk cId="3194820672" sldId="339"/>
            <ac:spMk id="49" creationId="{501493C2-5A57-105F-F411-8A14527A2765}"/>
          </ac:spMkLst>
        </pc:spChg>
        <pc:spChg chg="add del">
          <ac:chgData name="Marta Albini" userId="S::10681658@polimi.it::59a1b485-e661-4cc5-9d2c-3f1665b7b3da" providerId="AD" clId="Web-{694EBF5A-0F25-5EC8-832B-A1C10030D1A5}" dt="2023-05-24T14:36:27.567" v="1139"/>
          <ac:spMkLst>
            <pc:docMk/>
            <pc:sldMk cId="3194820672" sldId="339"/>
            <ac:spMk id="53" creationId="{BC170DF5-EA2F-36EB-6F86-3472DCA0FEA9}"/>
          </ac:spMkLst>
        </pc:spChg>
        <pc:spChg chg="add del">
          <ac:chgData name="Marta Albini" userId="S::10681658@polimi.it::59a1b485-e661-4cc5-9d2c-3f1665b7b3da" providerId="AD" clId="Web-{694EBF5A-0F25-5EC8-832B-A1C10030D1A5}" dt="2023-05-24T14:36:22.270" v="1137"/>
          <ac:spMkLst>
            <pc:docMk/>
            <pc:sldMk cId="3194820672" sldId="339"/>
            <ac:spMk id="55" creationId="{E2CAF980-FE02-DBFB-D737-627D55E6F2FA}"/>
          </ac:spMkLst>
        </pc:spChg>
        <pc:spChg chg="add del">
          <ac:chgData name="Marta Albini" userId="S::10681658@polimi.it::59a1b485-e661-4cc5-9d2c-3f1665b7b3da" providerId="AD" clId="Web-{694EBF5A-0F25-5EC8-832B-A1C10030D1A5}" dt="2023-05-24T14:36:23.895" v="1138"/>
          <ac:spMkLst>
            <pc:docMk/>
            <pc:sldMk cId="3194820672" sldId="339"/>
            <ac:spMk id="56" creationId="{8857A1C9-9D20-E4EB-3F0F-139B2A0F1139}"/>
          </ac:spMkLst>
        </pc:spChg>
        <pc:spChg chg="add del">
          <ac:chgData name="Marta Albini" userId="S::10681658@polimi.it::59a1b485-e661-4cc5-9d2c-3f1665b7b3da" providerId="AD" clId="Web-{694EBF5A-0F25-5EC8-832B-A1C10030D1A5}" dt="2023-05-24T14:36:19.957" v="1136"/>
          <ac:spMkLst>
            <pc:docMk/>
            <pc:sldMk cId="3194820672" sldId="339"/>
            <ac:spMk id="57" creationId="{ECEC5842-F0D6-22C8-E67B-F1F7BE87BFB8}"/>
          </ac:spMkLst>
        </pc:spChg>
        <pc:spChg chg="add mod">
          <ac:chgData name="Marta Albini" userId="S::10681658@polimi.it::59a1b485-e661-4cc5-9d2c-3f1665b7b3da" providerId="AD" clId="Web-{694EBF5A-0F25-5EC8-832B-A1C10030D1A5}" dt="2023-05-24T14:38:11.339" v="1157" actId="1076"/>
          <ac:spMkLst>
            <pc:docMk/>
            <pc:sldMk cId="3194820672" sldId="339"/>
            <ac:spMk id="59" creationId="{056963A1-8DBD-80C5-C444-CF9B60C1230F}"/>
          </ac:spMkLst>
        </pc:spChg>
        <pc:spChg chg="add mod">
          <ac:chgData name="Marta Albini" userId="S::10681658@polimi.it::59a1b485-e661-4cc5-9d2c-3f1665b7b3da" providerId="AD" clId="Web-{694EBF5A-0F25-5EC8-832B-A1C10030D1A5}" dt="2023-05-24T14:38:11.370" v="1158" actId="1076"/>
          <ac:spMkLst>
            <pc:docMk/>
            <pc:sldMk cId="3194820672" sldId="339"/>
            <ac:spMk id="61" creationId="{270A7FEF-E550-CFFA-9921-54652187DE01}"/>
          </ac:spMkLst>
        </pc:spChg>
        <pc:spChg chg="add mod">
          <ac:chgData name="Marta Albini" userId="S::10681658@polimi.it::59a1b485-e661-4cc5-9d2c-3f1665b7b3da" providerId="AD" clId="Web-{694EBF5A-0F25-5EC8-832B-A1C10030D1A5}" dt="2023-05-24T14:37:05.054" v="1146"/>
          <ac:spMkLst>
            <pc:docMk/>
            <pc:sldMk cId="3194820672" sldId="339"/>
            <ac:spMk id="64" creationId="{4136B85B-913F-79D4-5FC1-998E1F094446}"/>
          </ac:spMkLst>
        </pc:spChg>
        <pc:grpChg chg="add del">
          <ac:chgData name="Marta Albini" userId="S::10681658@polimi.it::59a1b485-e661-4cc5-9d2c-3f1665b7b3da" providerId="AD" clId="Web-{694EBF5A-0F25-5EC8-832B-A1C10030D1A5}" dt="2023-05-24T14:31:47.988" v="1069"/>
          <ac:grpSpMkLst>
            <pc:docMk/>
            <pc:sldMk cId="3194820672" sldId="339"/>
            <ac:grpSpMk id="2" creationId="{1C4DC07B-60CE-EBE9-7DBA-65B4085C60AE}"/>
          </ac:grpSpMkLst>
        </pc:grpChg>
        <pc:grpChg chg="add del">
          <ac:chgData name="Marta Albini" userId="S::10681658@polimi.it::59a1b485-e661-4cc5-9d2c-3f1665b7b3da" providerId="AD" clId="Web-{694EBF5A-0F25-5EC8-832B-A1C10030D1A5}" dt="2023-05-24T14:33:31.838" v="1096"/>
          <ac:grpSpMkLst>
            <pc:docMk/>
            <pc:sldMk cId="3194820672" sldId="339"/>
            <ac:grpSpMk id="29" creationId="{720E322D-0070-1046-54FC-90AADFC0B525}"/>
          </ac:grpSpMkLst>
        </pc:grpChg>
        <pc:grpChg chg="add">
          <ac:chgData name="Marta Albini" userId="S::10681658@polimi.it::59a1b485-e661-4cc5-9d2c-3f1665b7b3da" providerId="AD" clId="Web-{694EBF5A-0F25-5EC8-832B-A1C10030D1A5}" dt="2023-05-24T14:33:34.651" v="1103"/>
          <ac:grpSpMkLst>
            <pc:docMk/>
            <pc:sldMk cId="3194820672" sldId="339"/>
            <ac:grpSpMk id="43" creationId="{C02FEA28-DE71-D7B4-5A3B-348E268DCA16}"/>
          </ac:grpSpMkLst>
        </pc:grpChg>
        <pc:grpChg chg="del">
          <ac:chgData name="Marta Albini" userId="S::10681658@polimi.it::59a1b485-e661-4cc5-9d2c-3f1665b7b3da" providerId="AD" clId="Web-{694EBF5A-0F25-5EC8-832B-A1C10030D1A5}" dt="2023-05-24T14:33:33.432" v="1100"/>
          <ac:grpSpMkLst>
            <pc:docMk/>
            <pc:sldMk cId="3194820672" sldId="339"/>
            <ac:grpSpMk id="46" creationId="{8ED4DA89-6C32-FC5B-0F32-790CC6EA0C8A}"/>
          </ac:grpSpMkLst>
        </pc:grpChg>
        <pc:picChg chg="del">
          <ac:chgData name="Marta Albini" userId="S::10681658@polimi.it::59a1b485-e661-4cc5-9d2c-3f1665b7b3da" providerId="AD" clId="Web-{694EBF5A-0F25-5EC8-832B-A1C10030D1A5}" dt="2023-05-24T14:33:33.432" v="1098"/>
          <ac:picMkLst>
            <pc:docMk/>
            <pc:sldMk cId="3194820672" sldId="339"/>
            <ac:picMk id="15" creationId="{006D54EA-8924-5499-E342-A3272B775D3D}"/>
          </ac:picMkLst>
        </pc:picChg>
        <pc:picChg chg="add del">
          <ac:chgData name="Marta Albini" userId="S::10681658@polimi.it::59a1b485-e661-4cc5-9d2c-3f1665b7b3da" providerId="AD" clId="Web-{694EBF5A-0F25-5EC8-832B-A1C10030D1A5}" dt="2023-05-24T14:31:47.988" v="1060"/>
          <ac:picMkLst>
            <pc:docMk/>
            <pc:sldMk cId="3194820672" sldId="339"/>
            <ac:picMk id="17" creationId="{4492FDF8-2CBF-EA4D-B32E-51E806CA611F}"/>
          </ac:picMkLst>
        </pc:picChg>
        <pc:picChg chg="add del">
          <ac:chgData name="Marta Albini" userId="S::10681658@polimi.it::59a1b485-e661-4cc5-9d2c-3f1665b7b3da" providerId="AD" clId="Web-{694EBF5A-0F25-5EC8-832B-A1C10030D1A5}" dt="2023-05-24T14:33:31.838" v="1094"/>
          <ac:picMkLst>
            <pc:docMk/>
            <pc:sldMk cId="3194820672" sldId="339"/>
            <ac:picMk id="33" creationId="{274B5A73-A2B4-DE56-8463-FED7FE2DB557}"/>
          </ac:picMkLst>
        </pc:picChg>
        <pc:picChg chg="add">
          <ac:chgData name="Marta Albini" userId="S::10681658@polimi.it::59a1b485-e661-4cc5-9d2c-3f1665b7b3da" providerId="AD" clId="Web-{694EBF5A-0F25-5EC8-832B-A1C10030D1A5}" dt="2023-05-24T14:33:34.698" v="1105"/>
          <ac:picMkLst>
            <pc:docMk/>
            <pc:sldMk cId="3194820672" sldId="339"/>
            <ac:picMk id="51" creationId="{37176137-BC5D-9FB5-9C0F-F34DA13EA5EB}"/>
          </ac:picMkLst>
        </pc:picChg>
        <pc:picChg chg="add mod">
          <ac:chgData name="Marta Albini" userId="S::10681658@polimi.it::59a1b485-e661-4cc5-9d2c-3f1665b7b3da" providerId="AD" clId="Web-{694EBF5A-0F25-5EC8-832B-A1C10030D1A5}" dt="2023-05-24T14:38:11.386" v="1159" actId="1076"/>
          <ac:picMkLst>
            <pc:docMk/>
            <pc:sldMk cId="3194820672" sldId="339"/>
            <ac:picMk id="63" creationId="{C510B4E5-2DBF-F916-1DA2-C5608C5A2D2E}"/>
          </ac:picMkLst>
        </pc:picChg>
        <pc:picChg chg="add mod">
          <ac:chgData name="Marta Albini" userId="S::10681658@polimi.it::59a1b485-e661-4cc5-9d2c-3f1665b7b3da" providerId="AD" clId="Web-{694EBF5A-0F25-5EC8-832B-A1C10030D1A5}" dt="2023-05-24T14:39:12.295" v="1170"/>
          <ac:picMkLst>
            <pc:docMk/>
            <pc:sldMk cId="3194820672" sldId="339"/>
            <ac:picMk id="65" creationId="{4A518E67-E365-E6B4-FA7A-460381553D44}"/>
          </ac:picMkLst>
        </pc:picChg>
        <pc:cxnChg chg="add del">
          <ac:chgData name="Marta Albini" userId="S::10681658@polimi.it::59a1b485-e661-4cc5-9d2c-3f1665b7b3da" providerId="AD" clId="Web-{694EBF5A-0F25-5EC8-832B-A1C10030D1A5}" dt="2023-05-24T14:31:47.988" v="1065"/>
          <ac:cxnSpMkLst>
            <pc:docMk/>
            <pc:sldMk cId="3194820672" sldId="339"/>
            <ac:cxnSpMk id="10" creationId="{F181C07E-36A6-E827-6934-EB32A2271565}"/>
          </ac:cxnSpMkLst>
        </pc:cxnChg>
        <pc:cxnChg chg="add del">
          <ac:chgData name="Marta Albini" userId="S::10681658@polimi.it::59a1b485-e661-4cc5-9d2c-3f1665b7b3da" providerId="AD" clId="Web-{694EBF5A-0F25-5EC8-832B-A1C10030D1A5}" dt="2023-05-24T14:31:47.988" v="1062"/>
          <ac:cxnSpMkLst>
            <pc:docMk/>
            <pc:sldMk cId="3194820672" sldId="339"/>
            <ac:cxnSpMk id="13" creationId="{AE40F398-7B6F-7F50-A036-9A680A4E59A6}"/>
          </ac:cxnSpMkLst>
        </pc:cxnChg>
        <pc:cxnChg chg="del">
          <ac:chgData name="Marta Albini" userId="S::10681658@polimi.it::59a1b485-e661-4cc5-9d2c-3f1665b7b3da" providerId="AD" clId="Web-{694EBF5A-0F25-5EC8-832B-A1C10030D1A5}" dt="2023-05-24T14:33:12.884" v="1085"/>
          <ac:cxnSpMkLst>
            <pc:docMk/>
            <pc:sldMk cId="3194820672" sldId="339"/>
            <ac:cxnSpMk id="23" creationId="{AA78B9CA-381C-18ED-E13B-1D276C09AB45}"/>
          </ac:cxnSpMkLst>
        </pc:cxnChg>
        <pc:cxnChg chg="del">
          <ac:chgData name="Marta Albini" userId="S::10681658@polimi.it::59a1b485-e661-4cc5-9d2c-3f1665b7b3da" providerId="AD" clId="Web-{694EBF5A-0F25-5EC8-832B-A1C10030D1A5}" dt="2023-05-24T14:33:41.136" v="1109"/>
          <ac:cxnSpMkLst>
            <pc:docMk/>
            <pc:sldMk cId="3194820672" sldId="339"/>
            <ac:cxnSpMk id="26" creationId="{42BBA245-419D-7033-D561-AEDDEA57E891}"/>
          </ac:cxnSpMkLst>
        </pc:cxnChg>
      </pc:sldChg>
      <pc:sldChg chg="addSp delSp add replId addAnim delAnim modAnim">
        <pc:chgData name="Marta Albini" userId="S::10681658@polimi.it::59a1b485-e661-4cc5-9d2c-3f1665b7b3da" providerId="AD" clId="Web-{694EBF5A-0F25-5EC8-832B-A1C10030D1A5}" dt="2023-05-24T14:50:38.163" v="1414"/>
        <pc:sldMkLst>
          <pc:docMk/>
          <pc:sldMk cId="1066485766" sldId="340"/>
        </pc:sldMkLst>
        <pc:spChg chg="del">
          <ac:chgData name="Marta Albini" userId="S::10681658@polimi.it::59a1b485-e661-4cc5-9d2c-3f1665b7b3da" providerId="AD" clId="Web-{694EBF5A-0F25-5EC8-832B-A1C10030D1A5}" dt="2023-05-24T14:40:56.176" v="1198"/>
          <ac:spMkLst>
            <pc:docMk/>
            <pc:sldMk cId="1066485766" sldId="340"/>
            <ac:spMk id="9" creationId="{C4C3EC4A-71E5-0760-B256-765C1AF07FD3}"/>
          </ac:spMkLst>
        </pc:spChg>
        <pc:spChg chg="del">
          <ac:chgData name="Marta Albini" userId="S::10681658@polimi.it::59a1b485-e661-4cc5-9d2c-3f1665b7b3da" providerId="AD" clId="Web-{694EBF5A-0F25-5EC8-832B-A1C10030D1A5}" dt="2023-05-24T14:40:56.161" v="1196"/>
          <ac:spMkLst>
            <pc:docMk/>
            <pc:sldMk cId="1066485766" sldId="340"/>
            <ac:spMk id="11" creationId="{EBEE3F77-C8A9-CEE5-BE5B-375423964C6D}"/>
          </ac:spMkLst>
        </pc:spChg>
        <pc:spChg chg="del">
          <ac:chgData name="Marta Albini" userId="S::10681658@polimi.it::59a1b485-e661-4cc5-9d2c-3f1665b7b3da" providerId="AD" clId="Web-{694EBF5A-0F25-5EC8-832B-A1C10030D1A5}" dt="2023-05-24T14:40:56.161" v="1195"/>
          <ac:spMkLst>
            <pc:docMk/>
            <pc:sldMk cId="1066485766" sldId="340"/>
            <ac:spMk id="12" creationId="{E6B13BB1-E56E-6738-A209-F3016F251C5F}"/>
          </ac:spMkLst>
        </pc:spChg>
        <pc:spChg chg="del">
          <ac:chgData name="Marta Albini" userId="S::10681658@polimi.it::59a1b485-e661-4cc5-9d2c-3f1665b7b3da" providerId="AD" clId="Web-{694EBF5A-0F25-5EC8-832B-A1C10030D1A5}" dt="2023-05-24T14:40:56.161" v="1193"/>
          <ac:spMkLst>
            <pc:docMk/>
            <pc:sldMk cId="1066485766" sldId="340"/>
            <ac:spMk id="14" creationId="{9B94F78D-B073-2890-4DD7-6A3D77FEF60B}"/>
          </ac:spMkLst>
        </pc:spChg>
        <pc:spChg chg="del">
          <ac:chgData name="Marta Albini" userId="S::10681658@polimi.it::59a1b485-e661-4cc5-9d2c-3f1665b7b3da" providerId="AD" clId="Web-{694EBF5A-0F25-5EC8-832B-A1C10030D1A5}" dt="2023-05-24T14:40:38.238" v="1181"/>
          <ac:spMkLst>
            <pc:docMk/>
            <pc:sldMk cId="1066485766" sldId="340"/>
            <ac:spMk id="16" creationId="{FE8EEE17-454C-645C-3E8C-700692F3943F}"/>
          </ac:spMkLst>
        </pc:spChg>
        <pc:spChg chg="add">
          <ac:chgData name="Marta Albini" userId="S::10681658@polimi.it::59a1b485-e661-4cc5-9d2c-3f1665b7b3da" providerId="AD" clId="Web-{694EBF5A-0F25-5EC8-832B-A1C10030D1A5}" dt="2023-05-24T14:40:39.238" v="1182"/>
          <ac:spMkLst>
            <pc:docMk/>
            <pc:sldMk cId="1066485766" sldId="340"/>
            <ac:spMk id="19" creationId="{62DC320C-6E99-230E-CD84-A3526FF091DB}"/>
          </ac:spMkLst>
        </pc:spChg>
        <pc:spChg chg="del">
          <ac:chgData name="Marta Albini" userId="S::10681658@polimi.it::59a1b485-e661-4cc5-9d2c-3f1665b7b3da" providerId="AD" clId="Web-{694EBF5A-0F25-5EC8-832B-A1C10030D1A5}" dt="2023-05-24T14:40:38.238" v="1180"/>
          <ac:spMkLst>
            <pc:docMk/>
            <pc:sldMk cId="1066485766" sldId="340"/>
            <ac:spMk id="21" creationId="{563F53BE-BD40-69CF-6CF7-36438840C47C}"/>
          </ac:spMkLst>
        </pc:spChg>
        <pc:spChg chg="add">
          <ac:chgData name="Marta Albini" userId="S::10681658@polimi.it::59a1b485-e661-4cc5-9d2c-3f1665b7b3da" providerId="AD" clId="Web-{694EBF5A-0F25-5EC8-832B-A1C10030D1A5}" dt="2023-05-24T14:40:39.300" v="1183"/>
          <ac:spMkLst>
            <pc:docMk/>
            <pc:sldMk cId="1066485766" sldId="340"/>
            <ac:spMk id="22" creationId="{E256923B-7112-4482-2ED5-869DBF8C1738}"/>
          </ac:spMkLst>
        </pc:spChg>
        <pc:spChg chg="del">
          <ac:chgData name="Marta Albini" userId="S::10681658@polimi.it::59a1b485-e661-4cc5-9d2c-3f1665b7b3da" providerId="AD" clId="Web-{694EBF5A-0F25-5EC8-832B-A1C10030D1A5}" dt="2023-05-24T14:40:38.238" v="1178"/>
          <ac:spMkLst>
            <pc:docMk/>
            <pc:sldMk cId="1066485766" sldId="340"/>
            <ac:spMk id="24" creationId="{00824EAE-5852-03C5-E34B-24B92AD77541}"/>
          </ac:spMkLst>
        </pc:spChg>
        <pc:spChg chg="del">
          <ac:chgData name="Marta Albini" userId="S::10681658@polimi.it::59a1b485-e661-4cc5-9d2c-3f1665b7b3da" providerId="AD" clId="Web-{694EBF5A-0F25-5EC8-832B-A1C10030D1A5}" dt="2023-05-24T14:40:38.238" v="1177"/>
          <ac:spMkLst>
            <pc:docMk/>
            <pc:sldMk cId="1066485766" sldId="340"/>
            <ac:spMk id="25" creationId="{343B57D4-A0BD-DCE5-20C7-C08F4546D6C8}"/>
          </ac:spMkLst>
        </pc:spChg>
        <pc:spChg chg="del">
          <ac:chgData name="Marta Albini" userId="S::10681658@polimi.it::59a1b485-e661-4cc5-9d2c-3f1665b7b3da" providerId="AD" clId="Web-{694EBF5A-0F25-5EC8-832B-A1C10030D1A5}" dt="2023-05-24T14:40:38.222" v="1175"/>
          <ac:spMkLst>
            <pc:docMk/>
            <pc:sldMk cId="1066485766" sldId="340"/>
            <ac:spMk id="27" creationId="{F1449E7A-86BD-6B16-DFF2-7BA42D5A954A}"/>
          </ac:spMkLst>
        </pc:spChg>
        <pc:spChg chg="add">
          <ac:chgData name="Marta Albini" userId="S::10681658@polimi.it::59a1b485-e661-4cc5-9d2c-3f1665b7b3da" providerId="AD" clId="Web-{694EBF5A-0F25-5EC8-832B-A1C10030D1A5}" dt="2023-05-24T14:40:39.394" v="1185"/>
          <ac:spMkLst>
            <pc:docMk/>
            <pc:sldMk cId="1066485766" sldId="340"/>
            <ac:spMk id="33" creationId="{FF620F1B-8883-6B0D-E565-C557ED9156AE}"/>
          </ac:spMkLst>
        </pc:spChg>
        <pc:spChg chg="add">
          <ac:chgData name="Marta Albini" userId="S::10681658@polimi.it::59a1b485-e661-4cc5-9d2c-3f1665b7b3da" providerId="AD" clId="Web-{694EBF5A-0F25-5EC8-832B-A1C10030D1A5}" dt="2023-05-24T14:40:39.472" v="1187"/>
          <ac:spMkLst>
            <pc:docMk/>
            <pc:sldMk cId="1066485766" sldId="340"/>
            <ac:spMk id="37" creationId="{6CCAF243-832A-45D4-678C-038FE54A5906}"/>
          </ac:spMkLst>
        </pc:spChg>
        <pc:spChg chg="add">
          <ac:chgData name="Marta Albini" userId="S::10681658@polimi.it::59a1b485-e661-4cc5-9d2c-3f1665b7b3da" providerId="AD" clId="Web-{694EBF5A-0F25-5EC8-832B-A1C10030D1A5}" dt="2023-05-24T14:40:39.504" v="1188"/>
          <ac:spMkLst>
            <pc:docMk/>
            <pc:sldMk cId="1066485766" sldId="340"/>
            <ac:spMk id="39" creationId="{A9E5B3C2-F9A6-D88E-447A-9A26CBA9E928}"/>
          </ac:spMkLst>
        </pc:spChg>
        <pc:spChg chg="add">
          <ac:chgData name="Marta Albini" userId="S::10681658@polimi.it::59a1b485-e661-4cc5-9d2c-3f1665b7b3da" providerId="AD" clId="Web-{694EBF5A-0F25-5EC8-832B-A1C10030D1A5}" dt="2023-05-24T14:40:39.582" v="1190"/>
          <ac:spMkLst>
            <pc:docMk/>
            <pc:sldMk cId="1066485766" sldId="340"/>
            <ac:spMk id="43" creationId="{F6856010-DD44-B260-0D16-077796826D70}"/>
          </ac:spMkLst>
        </pc:spChg>
        <pc:spChg chg="del">
          <ac:chgData name="Marta Albini" userId="S::10681658@polimi.it::59a1b485-e661-4cc5-9d2c-3f1665b7b3da" providerId="AD" clId="Web-{694EBF5A-0F25-5EC8-832B-A1C10030D1A5}" dt="2023-05-24T14:40:38.222" v="1173"/>
          <ac:spMkLst>
            <pc:docMk/>
            <pc:sldMk cId="1066485766" sldId="340"/>
            <ac:spMk id="49" creationId="{501493C2-5A57-105F-F411-8A14527A2765}"/>
          </ac:spMkLst>
        </pc:spChg>
        <pc:grpChg chg="add">
          <ac:chgData name="Marta Albini" userId="S::10681658@polimi.it::59a1b485-e661-4cc5-9d2c-3f1665b7b3da" providerId="AD" clId="Web-{694EBF5A-0F25-5EC8-832B-A1C10030D1A5}" dt="2023-05-24T14:40:39.363" v="1184"/>
          <ac:grpSpMkLst>
            <pc:docMk/>
            <pc:sldMk cId="1066485766" sldId="340"/>
            <ac:grpSpMk id="31" creationId="{A212B662-18A6-571C-61FE-41A113031897}"/>
          </ac:grpSpMkLst>
        </pc:grpChg>
        <pc:grpChg chg="del">
          <ac:chgData name="Marta Albini" userId="S::10681658@polimi.it::59a1b485-e661-4cc5-9d2c-3f1665b7b3da" providerId="AD" clId="Web-{694EBF5A-0F25-5EC8-832B-A1C10030D1A5}" dt="2023-05-24T14:40:38.222" v="1174"/>
          <ac:grpSpMkLst>
            <pc:docMk/>
            <pc:sldMk cId="1066485766" sldId="340"/>
            <ac:grpSpMk id="46" creationId="{8ED4DA89-6C32-FC5B-0F32-790CC6EA0C8A}"/>
          </ac:grpSpMkLst>
        </pc:grpChg>
        <pc:picChg chg="del">
          <ac:chgData name="Marta Albini" userId="S::10681658@polimi.it::59a1b485-e661-4cc5-9d2c-3f1665b7b3da" providerId="AD" clId="Web-{694EBF5A-0F25-5EC8-832B-A1C10030D1A5}" dt="2023-05-24T14:40:38.222" v="1172"/>
          <ac:picMkLst>
            <pc:docMk/>
            <pc:sldMk cId="1066485766" sldId="340"/>
            <ac:picMk id="15" creationId="{006D54EA-8924-5499-E342-A3272B775D3D}"/>
          </ac:picMkLst>
        </pc:picChg>
        <pc:picChg chg="add">
          <ac:chgData name="Marta Albini" userId="S::10681658@polimi.it::59a1b485-e661-4cc5-9d2c-3f1665b7b3da" providerId="AD" clId="Web-{694EBF5A-0F25-5EC8-832B-A1C10030D1A5}" dt="2023-05-24T14:40:39.425" v="1186"/>
          <ac:picMkLst>
            <pc:docMk/>
            <pc:sldMk cId="1066485766" sldId="340"/>
            <ac:picMk id="35" creationId="{9449FF5A-D169-E7E6-D5CE-2AC064AA71D6}"/>
          </ac:picMkLst>
        </pc:picChg>
        <pc:picChg chg="add">
          <ac:chgData name="Marta Albini" userId="S::10681658@polimi.it::59a1b485-e661-4cc5-9d2c-3f1665b7b3da" providerId="AD" clId="Web-{694EBF5A-0F25-5EC8-832B-A1C10030D1A5}" dt="2023-05-24T14:40:39.550" v="1189"/>
          <ac:picMkLst>
            <pc:docMk/>
            <pc:sldMk cId="1066485766" sldId="340"/>
            <ac:picMk id="41" creationId="{5B17BD6C-3EDC-23FD-A59B-1DCFBDE577A9}"/>
          </ac:picMkLst>
        </pc:picChg>
        <pc:picChg chg="add">
          <ac:chgData name="Marta Albini" userId="S::10681658@polimi.it::59a1b485-e661-4cc5-9d2c-3f1665b7b3da" providerId="AD" clId="Web-{694EBF5A-0F25-5EC8-832B-A1C10030D1A5}" dt="2023-05-24T14:40:39.629" v="1191"/>
          <ac:picMkLst>
            <pc:docMk/>
            <pc:sldMk cId="1066485766" sldId="340"/>
            <ac:picMk id="45" creationId="{5ACEE4FB-7D22-FD6B-97BB-5343BCC1FB63}"/>
          </ac:picMkLst>
        </pc:picChg>
        <pc:cxnChg chg="del">
          <ac:chgData name="Marta Albini" userId="S::10681658@polimi.it::59a1b485-e661-4cc5-9d2c-3f1665b7b3da" providerId="AD" clId="Web-{694EBF5A-0F25-5EC8-832B-A1C10030D1A5}" dt="2023-05-24T14:40:56.176" v="1197"/>
          <ac:cxnSpMkLst>
            <pc:docMk/>
            <pc:sldMk cId="1066485766" sldId="340"/>
            <ac:cxnSpMk id="10" creationId="{F181C07E-36A6-E827-6934-EB32A2271565}"/>
          </ac:cxnSpMkLst>
        </pc:cxnChg>
        <pc:cxnChg chg="del">
          <ac:chgData name="Marta Albini" userId="S::10681658@polimi.it::59a1b485-e661-4cc5-9d2c-3f1665b7b3da" providerId="AD" clId="Web-{694EBF5A-0F25-5EC8-832B-A1C10030D1A5}" dt="2023-05-24T14:40:56.161" v="1194"/>
          <ac:cxnSpMkLst>
            <pc:docMk/>
            <pc:sldMk cId="1066485766" sldId="340"/>
            <ac:cxnSpMk id="13" creationId="{AE40F398-7B6F-7F50-A036-9A680A4E59A6}"/>
          </ac:cxnSpMkLst>
        </pc:cxnChg>
        <pc:cxnChg chg="del">
          <ac:chgData name="Marta Albini" userId="S::10681658@polimi.it::59a1b485-e661-4cc5-9d2c-3f1665b7b3da" providerId="AD" clId="Web-{694EBF5A-0F25-5EC8-832B-A1C10030D1A5}" dt="2023-05-24T14:40:38.238" v="1179"/>
          <ac:cxnSpMkLst>
            <pc:docMk/>
            <pc:sldMk cId="1066485766" sldId="340"/>
            <ac:cxnSpMk id="23" creationId="{AA78B9CA-381C-18ED-E13B-1D276C09AB45}"/>
          </ac:cxnSpMkLst>
        </pc:cxnChg>
        <pc:cxnChg chg="del">
          <ac:chgData name="Marta Albini" userId="S::10681658@polimi.it::59a1b485-e661-4cc5-9d2c-3f1665b7b3da" providerId="AD" clId="Web-{694EBF5A-0F25-5EC8-832B-A1C10030D1A5}" dt="2023-05-24T14:40:38.222" v="1176"/>
          <ac:cxnSpMkLst>
            <pc:docMk/>
            <pc:sldMk cId="1066485766" sldId="340"/>
            <ac:cxnSpMk id="26" creationId="{42BBA245-419D-7033-D561-AEDDEA57E891}"/>
          </ac:cxnSpMkLst>
        </pc:cxnChg>
      </pc:sldChg>
      <pc:sldChg chg="addSp delSp modSp add replId addAnim delAnim">
        <pc:chgData name="Marta Albini" userId="S::10681658@polimi.it::59a1b485-e661-4cc5-9d2c-3f1665b7b3da" providerId="AD" clId="Web-{694EBF5A-0F25-5EC8-832B-A1C10030D1A5}" dt="2023-05-24T14:51:32.557" v="1419" actId="1076"/>
        <pc:sldMkLst>
          <pc:docMk/>
          <pc:sldMk cId="3177666432" sldId="341"/>
        </pc:sldMkLst>
        <pc:spChg chg="del">
          <ac:chgData name="Marta Albini" userId="S::10681658@polimi.it::59a1b485-e661-4cc5-9d2c-3f1665b7b3da" providerId="AD" clId="Web-{694EBF5A-0F25-5EC8-832B-A1C10030D1A5}" dt="2023-05-24T14:42:02.305" v="1213"/>
          <ac:spMkLst>
            <pc:docMk/>
            <pc:sldMk cId="3177666432" sldId="341"/>
            <ac:spMk id="7" creationId="{031AAD58-BFB4-28F8-5BD8-FBB001031953}"/>
          </ac:spMkLst>
        </pc:spChg>
        <pc:spChg chg="del">
          <ac:chgData name="Marta Albini" userId="S::10681658@polimi.it::59a1b485-e661-4cc5-9d2c-3f1665b7b3da" providerId="AD" clId="Web-{694EBF5A-0F25-5EC8-832B-A1C10030D1A5}" dt="2023-05-24T14:42:02.305" v="1212"/>
          <ac:spMkLst>
            <pc:docMk/>
            <pc:sldMk cId="3177666432" sldId="341"/>
            <ac:spMk id="8" creationId="{ED90F20D-DB0F-EBD4-C7F4-73473E5AE22B}"/>
          </ac:spMkLst>
        </pc:spChg>
        <pc:spChg chg="del">
          <ac:chgData name="Marta Albini" userId="S::10681658@polimi.it::59a1b485-e661-4cc5-9d2c-3f1665b7b3da" providerId="AD" clId="Web-{694EBF5A-0F25-5EC8-832B-A1C10030D1A5}" dt="2023-05-24T14:42:53.089" v="1234"/>
          <ac:spMkLst>
            <pc:docMk/>
            <pc:sldMk cId="3177666432" sldId="341"/>
            <ac:spMk id="9" creationId="{C4C3EC4A-71E5-0760-B256-765C1AF07FD3}"/>
          </ac:spMkLst>
        </pc:spChg>
        <pc:spChg chg="mod">
          <ac:chgData name="Marta Albini" userId="S::10681658@polimi.it::59a1b485-e661-4cc5-9d2c-3f1665b7b3da" providerId="AD" clId="Web-{694EBF5A-0F25-5EC8-832B-A1C10030D1A5}" dt="2023-05-24T14:51:32.479" v="1417" actId="1076"/>
          <ac:spMkLst>
            <pc:docMk/>
            <pc:sldMk cId="3177666432" sldId="341"/>
            <ac:spMk id="11" creationId="{EBEE3F77-C8A9-CEE5-BE5B-375423964C6D}"/>
          </ac:spMkLst>
        </pc:spChg>
        <pc:spChg chg="del">
          <ac:chgData name="Marta Albini" userId="S::10681658@polimi.it::59a1b485-e661-4cc5-9d2c-3f1665b7b3da" providerId="AD" clId="Web-{694EBF5A-0F25-5EC8-832B-A1C10030D1A5}" dt="2023-05-24T14:42:57.730" v="1237"/>
          <ac:spMkLst>
            <pc:docMk/>
            <pc:sldMk cId="3177666432" sldId="341"/>
            <ac:spMk id="12" creationId="{E6B13BB1-E56E-6738-A209-F3016F251C5F}"/>
          </ac:spMkLst>
        </pc:spChg>
        <pc:spChg chg="del">
          <ac:chgData name="Marta Albini" userId="S::10681658@polimi.it::59a1b485-e661-4cc5-9d2c-3f1665b7b3da" providerId="AD" clId="Web-{694EBF5A-0F25-5EC8-832B-A1C10030D1A5}" dt="2023-05-24T14:42:57.730" v="1235"/>
          <ac:spMkLst>
            <pc:docMk/>
            <pc:sldMk cId="3177666432" sldId="341"/>
            <ac:spMk id="14" creationId="{9B94F78D-B073-2890-4DD7-6A3D77FEF60B}"/>
          </ac:spMkLst>
        </pc:spChg>
        <pc:spChg chg="del">
          <ac:chgData name="Marta Albini" userId="S::10681658@polimi.it::59a1b485-e661-4cc5-9d2c-3f1665b7b3da" providerId="AD" clId="Web-{694EBF5A-0F25-5EC8-832B-A1C10030D1A5}" dt="2023-05-24T14:41:58.946" v="1210"/>
          <ac:spMkLst>
            <pc:docMk/>
            <pc:sldMk cId="3177666432" sldId="341"/>
            <ac:spMk id="16" creationId="{FE8EEE17-454C-645C-3E8C-700692F3943F}"/>
          </ac:spMkLst>
        </pc:spChg>
        <pc:spChg chg="del">
          <ac:chgData name="Marta Albini" userId="S::10681658@polimi.it::59a1b485-e661-4cc5-9d2c-3f1665b7b3da" providerId="AD" clId="Web-{694EBF5A-0F25-5EC8-832B-A1C10030D1A5}" dt="2023-05-24T14:41:58.930" v="1209"/>
          <ac:spMkLst>
            <pc:docMk/>
            <pc:sldMk cId="3177666432" sldId="341"/>
            <ac:spMk id="21" creationId="{563F53BE-BD40-69CF-6CF7-36438840C47C}"/>
          </ac:spMkLst>
        </pc:spChg>
        <pc:spChg chg="del">
          <ac:chgData name="Marta Albini" userId="S::10681658@polimi.it::59a1b485-e661-4cc5-9d2c-3f1665b7b3da" providerId="AD" clId="Web-{694EBF5A-0F25-5EC8-832B-A1C10030D1A5}" dt="2023-05-24T14:41:58.930" v="1207"/>
          <ac:spMkLst>
            <pc:docMk/>
            <pc:sldMk cId="3177666432" sldId="341"/>
            <ac:spMk id="24" creationId="{00824EAE-5852-03C5-E34B-24B92AD77541}"/>
          </ac:spMkLst>
        </pc:spChg>
        <pc:spChg chg="del">
          <ac:chgData name="Marta Albini" userId="S::10681658@polimi.it::59a1b485-e661-4cc5-9d2c-3f1665b7b3da" providerId="AD" clId="Web-{694EBF5A-0F25-5EC8-832B-A1C10030D1A5}" dt="2023-05-24T14:41:58.930" v="1206"/>
          <ac:spMkLst>
            <pc:docMk/>
            <pc:sldMk cId="3177666432" sldId="341"/>
            <ac:spMk id="25" creationId="{343B57D4-A0BD-DCE5-20C7-C08F4546D6C8}"/>
          </ac:spMkLst>
        </pc:spChg>
        <pc:spChg chg="del">
          <ac:chgData name="Marta Albini" userId="S::10681658@polimi.it::59a1b485-e661-4cc5-9d2c-3f1665b7b3da" providerId="AD" clId="Web-{694EBF5A-0F25-5EC8-832B-A1C10030D1A5}" dt="2023-05-24T14:41:58.930" v="1204"/>
          <ac:spMkLst>
            <pc:docMk/>
            <pc:sldMk cId="3177666432" sldId="341"/>
            <ac:spMk id="27" creationId="{F1449E7A-86BD-6B16-DFF2-7BA42D5A954A}"/>
          </ac:spMkLst>
        </pc:spChg>
        <pc:spChg chg="add mod">
          <ac:chgData name="Marta Albini" userId="S::10681658@polimi.it::59a1b485-e661-4cc5-9d2c-3f1665b7b3da" providerId="AD" clId="Web-{694EBF5A-0F25-5EC8-832B-A1C10030D1A5}" dt="2023-05-24T14:42:50.871" v="1233" actId="20577"/>
          <ac:spMkLst>
            <pc:docMk/>
            <pc:sldMk cId="3177666432" sldId="341"/>
            <ac:spMk id="29" creationId="{69567728-D478-206C-6871-D562449FB8E8}"/>
          </ac:spMkLst>
        </pc:spChg>
        <pc:spChg chg="add">
          <ac:chgData name="Marta Albini" userId="S::10681658@polimi.it::59a1b485-e661-4cc5-9d2c-3f1665b7b3da" providerId="AD" clId="Web-{694EBF5A-0F25-5EC8-832B-A1C10030D1A5}" dt="2023-05-24T14:42:09.431" v="1217"/>
          <ac:spMkLst>
            <pc:docMk/>
            <pc:sldMk cId="3177666432" sldId="341"/>
            <ac:spMk id="31" creationId="{0C7F716A-6AA9-84D3-1F51-D848E4EBEE1D}"/>
          </ac:spMkLst>
        </pc:spChg>
        <pc:spChg chg="add">
          <ac:chgData name="Marta Albini" userId="S::10681658@polimi.it::59a1b485-e661-4cc5-9d2c-3f1665b7b3da" providerId="AD" clId="Web-{694EBF5A-0F25-5EC8-832B-A1C10030D1A5}" dt="2023-05-24T14:42:09.478" v="1219"/>
          <ac:spMkLst>
            <pc:docMk/>
            <pc:sldMk cId="3177666432" sldId="341"/>
            <ac:spMk id="35" creationId="{1A364D7A-6D0A-FEDF-15C2-7C7E6728E335}"/>
          </ac:spMkLst>
        </pc:spChg>
        <pc:spChg chg="add">
          <ac:chgData name="Marta Albini" userId="S::10681658@polimi.it::59a1b485-e661-4cc5-9d2c-3f1665b7b3da" providerId="AD" clId="Web-{694EBF5A-0F25-5EC8-832B-A1C10030D1A5}" dt="2023-05-24T14:42:09.524" v="1220"/>
          <ac:spMkLst>
            <pc:docMk/>
            <pc:sldMk cId="3177666432" sldId="341"/>
            <ac:spMk id="37" creationId="{F78C2D79-A7E9-758A-A0B3-7245DEAE9991}"/>
          </ac:spMkLst>
        </pc:spChg>
        <pc:spChg chg="add">
          <ac:chgData name="Marta Albini" userId="S::10681658@polimi.it::59a1b485-e661-4cc5-9d2c-3f1665b7b3da" providerId="AD" clId="Web-{694EBF5A-0F25-5EC8-832B-A1C10030D1A5}" dt="2023-05-24T14:42:09.587" v="1222"/>
          <ac:spMkLst>
            <pc:docMk/>
            <pc:sldMk cId="3177666432" sldId="341"/>
            <ac:spMk id="43" creationId="{D7989B87-A423-F317-D389-6331C268C9D5}"/>
          </ac:spMkLst>
        </pc:spChg>
        <pc:spChg chg="del">
          <ac:chgData name="Marta Albini" userId="S::10681658@polimi.it::59a1b485-e661-4cc5-9d2c-3f1665b7b3da" providerId="AD" clId="Web-{694EBF5A-0F25-5EC8-832B-A1C10030D1A5}" dt="2023-05-24T14:41:58.930" v="1202"/>
          <ac:spMkLst>
            <pc:docMk/>
            <pc:sldMk cId="3177666432" sldId="341"/>
            <ac:spMk id="49" creationId="{501493C2-5A57-105F-F411-8A14527A2765}"/>
          </ac:spMkLst>
        </pc:spChg>
        <pc:spChg chg="add">
          <ac:chgData name="Marta Albini" userId="S::10681658@polimi.it::59a1b485-e661-4cc5-9d2c-3f1665b7b3da" providerId="AD" clId="Web-{694EBF5A-0F25-5EC8-832B-A1C10030D1A5}" dt="2023-05-24T14:42:09.665" v="1224"/>
          <ac:spMkLst>
            <pc:docMk/>
            <pc:sldMk cId="3177666432" sldId="341"/>
            <ac:spMk id="51" creationId="{47FC0B29-8E61-A2EC-241C-F06C58076CC5}"/>
          </ac:spMkLst>
        </pc:spChg>
        <pc:spChg chg="add">
          <ac:chgData name="Marta Albini" userId="S::10681658@polimi.it::59a1b485-e661-4cc5-9d2c-3f1665b7b3da" providerId="AD" clId="Web-{694EBF5A-0F25-5EC8-832B-A1C10030D1A5}" dt="2023-05-24T14:42:09.728" v="1225"/>
          <ac:spMkLst>
            <pc:docMk/>
            <pc:sldMk cId="3177666432" sldId="341"/>
            <ac:spMk id="53" creationId="{B60141E4-DA78-65FE-506A-E580CAACBC28}"/>
          </ac:spMkLst>
        </pc:spChg>
        <pc:spChg chg="add">
          <ac:chgData name="Marta Albini" userId="S::10681658@polimi.it::59a1b485-e661-4cc5-9d2c-3f1665b7b3da" providerId="AD" clId="Web-{694EBF5A-0F25-5EC8-832B-A1C10030D1A5}" dt="2023-05-24T14:42:09.821" v="1227"/>
          <ac:spMkLst>
            <pc:docMk/>
            <pc:sldMk cId="3177666432" sldId="341"/>
            <ac:spMk id="57" creationId="{5C605818-41B7-7181-35DE-F6733912C50D}"/>
          </ac:spMkLst>
        </pc:spChg>
        <pc:spChg chg="add mod">
          <ac:chgData name="Marta Albini" userId="S::10681658@polimi.it::59a1b485-e661-4cc5-9d2c-3f1665b7b3da" providerId="AD" clId="Web-{694EBF5A-0F25-5EC8-832B-A1C10030D1A5}" dt="2023-05-24T14:51:32.526" v="1418" actId="1076"/>
          <ac:spMkLst>
            <pc:docMk/>
            <pc:sldMk cId="3177666432" sldId="341"/>
            <ac:spMk id="60" creationId="{DB967F3F-9D8D-2176-9290-2A485C578A62}"/>
          </ac:spMkLst>
        </pc:spChg>
        <pc:grpChg chg="del">
          <ac:chgData name="Marta Albini" userId="S::10681658@polimi.it::59a1b485-e661-4cc5-9d2c-3f1665b7b3da" providerId="AD" clId="Web-{694EBF5A-0F25-5EC8-832B-A1C10030D1A5}" dt="2023-05-24T14:42:02.305" v="1214"/>
          <ac:grpSpMkLst>
            <pc:docMk/>
            <pc:sldMk cId="3177666432" sldId="341"/>
            <ac:grpSpMk id="2" creationId="{1C4DC07B-60CE-EBE9-7DBA-65B4085C60AE}"/>
          </ac:grpSpMkLst>
        </pc:grpChg>
        <pc:grpChg chg="add">
          <ac:chgData name="Marta Albini" userId="S::10681658@polimi.it::59a1b485-e661-4cc5-9d2c-3f1665b7b3da" providerId="AD" clId="Web-{694EBF5A-0F25-5EC8-832B-A1C10030D1A5}" dt="2023-05-24T14:42:09.368" v="1215"/>
          <ac:grpSpMkLst>
            <pc:docMk/>
            <pc:sldMk cId="3177666432" sldId="341"/>
            <ac:grpSpMk id="22" creationId="{7A166C60-EC7F-C353-F1D8-5CD77319E8EF}"/>
          </ac:grpSpMkLst>
        </pc:grpChg>
        <pc:grpChg chg="add">
          <ac:chgData name="Marta Albini" userId="S::10681658@polimi.it::59a1b485-e661-4cc5-9d2c-3f1665b7b3da" providerId="AD" clId="Web-{694EBF5A-0F25-5EC8-832B-A1C10030D1A5}" dt="2023-05-24T14:42:09.556" v="1221"/>
          <ac:grpSpMkLst>
            <pc:docMk/>
            <pc:sldMk cId="3177666432" sldId="341"/>
            <ac:grpSpMk id="41" creationId="{55599AAE-5EA9-A303-B937-D648CDD086B3}"/>
          </ac:grpSpMkLst>
        </pc:grpChg>
        <pc:grpChg chg="del">
          <ac:chgData name="Marta Albini" userId="S::10681658@polimi.it::59a1b485-e661-4cc5-9d2c-3f1665b7b3da" providerId="AD" clId="Web-{694EBF5A-0F25-5EC8-832B-A1C10030D1A5}" dt="2023-05-24T14:41:58.930" v="1203"/>
          <ac:grpSpMkLst>
            <pc:docMk/>
            <pc:sldMk cId="3177666432" sldId="341"/>
            <ac:grpSpMk id="46" creationId="{8ED4DA89-6C32-FC5B-0F32-790CC6EA0C8A}"/>
          </ac:grpSpMkLst>
        </pc:grpChg>
        <pc:picChg chg="del">
          <ac:chgData name="Marta Albini" userId="S::10681658@polimi.it::59a1b485-e661-4cc5-9d2c-3f1665b7b3da" providerId="AD" clId="Web-{694EBF5A-0F25-5EC8-832B-A1C10030D1A5}" dt="2023-05-24T14:41:58.930" v="1201"/>
          <ac:picMkLst>
            <pc:docMk/>
            <pc:sldMk cId="3177666432" sldId="341"/>
            <ac:picMk id="15" creationId="{006D54EA-8924-5499-E342-A3272B775D3D}"/>
          </ac:picMkLst>
        </pc:picChg>
        <pc:picChg chg="del">
          <ac:chgData name="Marta Albini" userId="S::10681658@polimi.it::59a1b485-e661-4cc5-9d2c-3f1665b7b3da" providerId="AD" clId="Web-{694EBF5A-0F25-5EC8-832B-A1C10030D1A5}" dt="2023-05-24T14:42:02.290" v="1211"/>
          <ac:picMkLst>
            <pc:docMk/>
            <pc:sldMk cId="3177666432" sldId="341"/>
            <ac:picMk id="17" creationId="{4492FDF8-2CBF-EA4D-B32E-51E806CA611F}"/>
          </ac:picMkLst>
        </pc:picChg>
        <pc:picChg chg="add">
          <ac:chgData name="Marta Albini" userId="S::10681658@polimi.it::59a1b485-e661-4cc5-9d2c-3f1665b7b3da" providerId="AD" clId="Web-{694EBF5A-0F25-5EC8-832B-A1C10030D1A5}" dt="2023-05-24T14:42:09.446" v="1218"/>
          <ac:picMkLst>
            <pc:docMk/>
            <pc:sldMk cId="3177666432" sldId="341"/>
            <ac:picMk id="33" creationId="{8C3F1F2C-DD2F-1BAC-6EE7-83DF997481F8}"/>
          </ac:picMkLst>
        </pc:picChg>
        <pc:picChg chg="add">
          <ac:chgData name="Marta Albini" userId="S::10681658@polimi.it::59a1b485-e661-4cc5-9d2c-3f1665b7b3da" providerId="AD" clId="Web-{694EBF5A-0F25-5EC8-832B-A1C10030D1A5}" dt="2023-05-24T14:42:09.634" v="1223"/>
          <ac:picMkLst>
            <pc:docMk/>
            <pc:sldMk cId="3177666432" sldId="341"/>
            <ac:picMk id="45" creationId="{3572107D-A306-2BAC-03EB-04260C4D16EA}"/>
          </ac:picMkLst>
        </pc:picChg>
        <pc:picChg chg="add">
          <ac:chgData name="Marta Albini" userId="S::10681658@polimi.it::59a1b485-e661-4cc5-9d2c-3f1665b7b3da" providerId="AD" clId="Web-{694EBF5A-0F25-5EC8-832B-A1C10030D1A5}" dt="2023-05-24T14:42:09.790" v="1226"/>
          <ac:picMkLst>
            <pc:docMk/>
            <pc:sldMk cId="3177666432" sldId="341"/>
            <ac:picMk id="55" creationId="{C0A66990-92B8-4D8C-7A58-41565F9B52C6}"/>
          </ac:picMkLst>
        </pc:picChg>
        <pc:picChg chg="add">
          <ac:chgData name="Marta Albini" userId="S::10681658@polimi.it::59a1b485-e661-4cc5-9d2c-3f1665b7b3da" providerId="AD" clId="Web-{694EBF5A-0F25-5EC8-832B-A1C10030D1A5}" dt="2023-05-24T14:42:09.868" v="1228"/>
          <ac:picMkLst>
            <pc:docMk/>
            <pc:sldMk cId="3177666432" sldId="341"/>
            <ac:picMk id="59" creationId="{FA20031D-CA66-8F32-7FD8-EB0428F9236A}"/>
          </ac:picMkLst>
        </pc:picChg>
        <pc:picChg chg="add mod">
          <ac:chgData name="Marta Albini" userId="S::10681658@polimi.it::59a1b485-e661-4cc5-9d2c-3f1665b7b3da" providerId="AD" clId="Web-{694EBF5A-0F25-5EC8-832B-A1C10030D1A5}" dt="2023-05-24T14:51:32.557" v="1419" actId="1076"/>
          <ac:picMkLst>
            <pc:docMk/>
            <pc:sldMk cId="3177666432" sldId="341"/>
            <ac:picMk id="62" creationId="{E9C4FE5D-10D0-F31F-45D7-D359518736FE}"/>
          </ac:picMkLst>
        </pc:picChg>
        <pc:cxnChg chg="del">
          <ac:chgData name="Marta Albini" userId="S::10681658@polimi.it::59a1b485-e661-4cc5-9d2c-3f1665b7b3da" providerId="AD" clId="Web-{694EBF5A-0F25-5EC8-832B-A1C10030D1A5}" dt="2023-05-24T14:43:11.903" v="1239"/>
          <ac:cxnSpMkLst>
            <pc:docMk/>
            <pc:sldMk cId="3177666432" sldId="341"/>
            <ac:cxnSpMk id="10" creationId="{F181C07E-36A6-E827-6934-EB32A2271565}"/>
          </ac:cxnSpMkLst>
        </pc:cxnChg>
        <pc:cxnChg chg="del">
          <ac:chgData name="Marta Albini" userId="S::10681658@polimi.it::59a1b485-e661-4cc5-9d2c-3f1665b7b3da" providerId="AD" clId="Web-{694EBF5A-0F25-5EC8-832B-A1C10030D1A5}" dt="2023-05-24T14:42:57.730" v="1236"/>
          <ac:cxnSpMkLst>
            <pc:docMk/>
            <pc:sldMk cId="3177666432" sldId="341"/>
            <ac:cxnSpMk id="13" creationId="{AE40F398-7B6F-7F50-A036-9A680A4E59A6}"/>
          </ac:cxnSpMkLst>
        </pc:cxnChg>
        <pc:cxnChg chg="del">
          <ac:chgData name="Marta Albini" userId="S::10681658@polimi.it::59a1b485-e661-4cc5-9d2c-3f1665b7b3da" providerId="AD" clId="Web-{694EBF5A-0F25-5EC8-832B-A1C10030D1A5}" dt="2023-05-24T14:41:58.930" v="1208"/>
          <ac:cxnSpMkLst>
            <pc:docMk/>
            <pc:sldMk cId="3177666432" sldId="341"/>
            <ac:cxnSpMk id="23" creationId="{AA78B9CA-381C-18ED-E13B-1D276C09AB45}"/>
          </ac:cxnSpMkLst>
        </pc:cxnChg>
        <pc:cxnChg chg="del">
          <ac:chgData name="Marta Albini" userId="S::10681658@polimi.it::59a1b485-e661-4cc5-9d2c-3f1665b7b3da" providerId="AD" clId="Web-{694EBF5A-0F25-5EC8-832B-A1C10030D1A5}" dt="2023-05-24T14:41:58.930" v="1205"/>
          <ac:cxnSpMkLst>
            <pc:docMk/>
            <pc:sldMk cId="3177666432" sldId="341"/>
            <ac:cxnSpMk id="26" creationId="{42BBA245-419D-7033-D561-AEDDEA57E891}"/>
          </ac:cxnSpMkLst>
        </pc:cxnChg>
      </pc:sldChg>
      <pc:sldChg chg="addSp delSp modSp add replId addAnim delAnim">
        <pc:chgData name="Marta Albini" userId="S::10681658@polimi.it::59a1b485-e661-4cc5-9d2c-3f1665b7b3da" providerId="AD" clId="Web-{694EBF5A-0F25-5EC8-832B-A1C10030D1A5}" dt="2023-05-24T14:52:01.699" v="1427" actId="1076"/>
        <pc:sldMkLst>
          <pc:docMk/>
          <pc:sldMk cId="2686232804" sldId="342"/>
        </pc:sldMkLst>
        <pc:spChg chg="add del mod">
          <ac:chgData name="Marta Albini" userId="S::10681658@polimi.it::59a1b485-e661-4cc5-9d2c-3f1665b7b3da" providerId="AD" clId="Web-{694EBF5A-0F25-5EC8-832B-A1C10030D1A5}" dt="2023-05-24T14:51:37.307" v="1422"/>
          <ac:spMkLst>
            <pc:docMk/>
            <pc:sldMk cId="2686232804" sldId="342"/>
            <ac:spMk id="3" creationId="{6D3FC9F3-63CC-E434-E484-C6D909D63DEC}"/>
          </ac:spMkLst>
        </pc:spChg>
        <pc:spChg chg="del">
          <ac:chgData name="Marta Albini" userId="S::10681658@polimi.it::59a1b485-e661-4cc5-9d2c-3f1665b7b3da" providerId="AD" clId="Web-{694EBF5A-0F25-5EC8-832B-A1C10030D1A5}" dt="2023-05-24T14:45:47.381" v="1330"/>
          <ac:spMkLst>
            <pc:docMk/>
            <pc:sldMk cId="2686232804" sldId="342"/>
            <ac:spMk id="9" creationId="{C4C3EC4A-71E5-0760-B256-765C1AF07FD3}"/>
          </ac:spMkLst>
        </pc:spChg>
        <pc:spChg chg="del">
          <ac:chgData name="Marta Albini" userId="S::10681658@polimi.it::59a1b485-e661-4cc5-9d2c-3f1665b7b3da" providerId="AD" clId="Web-{694EBF5A-0F25-5EC8-832B-A1C10030D1A5}" dt="2023-05-24T14:45:47.381" v="1328"/>
          <ac:spMkLst>
            <pc:docMk/>
            <pc:sldMk cId="2686232804" sldId="342"/>
            <ac:spMk id="11" creationId="{EBEE3F77-C8A9-CEE5-BE5B-375423964C6D}"/>
          </ac:spMkLst>
        </pc:spChg>
        <pc:spChg chg="del">
          <ac:chgData name="Marta Albini" userId="S::10681658@polimi.it::59a1b485-e661-4cc5-9d2c-3f1665b7b3da" providerId="AD" clId="Web-{694EBF5A-0F25-5EC8-832B-A1C10030D1A5}" dt="2023-05-24T14:46:24.695" v="1351"/>
          <ac:spMkLst>
            <pc:docMk/>
            <pc:sldMk cId="2686232804" sldId="342"/>
            <ac:spMk id="12" creationId="{E6B13BB1-E56E-6738-A209-F3016F251C5F}"/>
          </ac:spMkLst>
        </pc:spChg>
        <pc:spChg chg="mod">
          <ac:chgData name="Marta Albini" userId="S::10681658@polimi.it::59a1b485-e661-4cc5-9d2c-3f1665b7b3da" providerId="AD" clId="Web-{694EBF5A-0F25-5EC8-832B-A1C10030D1A5}" dt="2023-05-24T14:48:25.968" v="1381" actId="1076"/>
          <ac:spMkLst>
            <pc:docMk/>
            <pc:sldMk cId="2686232804" sldId="342"/>
            <ac:spMk id="14" creationId="{9B94F78D-B073-2890-4DD7-6A3D77FEF60B}"/>
          </ac:spMkLst>
        </pc:spChg>
        <pc:spChg chg="add mod">
          <ac:chgData name="Marta Albini" userId="S::10681658@polimi.it::59a1b485-e661-4cc5-9d2c-3f1665b7b3da" providerId="AD" clId="Web-{694EBF5A-0F25-5EC8-832B-A1C10030D1A5}" dt="2023-05-24T14:46:10.351" v="1349" actId="20577"/>
          <ac:spMkLst>
            <pc:docMk/>
            <pc:sldMk cId="2686232804" sldId="342"/>
            <ac:spMk id="17" creationId="{5118F5B5-58DE-39CB-25E9-A8848D664B11}"/>
          </ac:spMkLst>
        </pc:spChg>
        <pc:spChg chg="add">
          <ac:chgData name="Marta Albini" userId="S::10681658@polimi.it::59a1b485-e661-4cc5-9d2c-3f1665b7b3da" providerId="AD" clId="Web-{694EBF5A-0F25-5EC8-832B-A1C10030D1A5}" dt="2023-05-24T14:45:57.850" v="1334"/>
          <ac:spMkLst>
            <pc:docMk/>
            <pc:sldMk cId="2686232804" sldId="342"/>
            <ac:spMk id="21" creationId="{C8226A32-6122-586E-4B81-B73DBB013539}"/>
          </ac:spMkLst>
        </pc:spChg>
        <pc:spChg chg="add">
          <ac:chgData name="Marta Albini" userId="S::10681658@polimi.it::59a1b485-e661-4cc5-9d2c-3f1665b7b3da" providerId="AD" clId="Web-{694EBF5A-0F25-5EC8-832B-A1C10030D1A5}" dt="2023-05-24T14:45:57.897" v="1336"/>
          <ac:spMkLst>
            <pc:docMk/>
            <pc:sldMk cId="2686232804" sldId="342"/>
            <ac:spMk id="26" creationId="{2FA49E97-B60C-E97A-A3D2-28060F8F9E79}"/>
          </ac:spMkLst>
        </pc:spChg>
        <pc:spChg chg="add">
          <ac:chgData name="Marta Albini" userId="S::10681658@polimi.it::59a1b485-e661-4cc5-9d2c-3f1665b7b3da" providerId="AD" clId="Web-{694EBF5A-0F25-5EC8-832B-A1C10030D1A5}" dt="2023-05-24T14:45:57.944" v="1337"/>
          <ac:spMkLst>
            <pc:docMk/>
            <pc:sldMk cId="2686232804" sldId="342"/>
            <ac:spMk id="28" creationId="{01024013-D309-5B20-A4A3-2784564661B6}"/>
          </ac:spMkLst>
        </pc:spChg>
        <pc:spChg chg="del">
          <ac:chgData name="Marta Albini" userId="S::10681658@polimi.it::59a1b485-e661-4cc5-9d2c-3f1665b7b3da" providerId="AD" clId="Web-{694EBF5A-0F25-5EC8-832B-A1C10030D1A5}" dt="2023-05-24T14:45:47.381" v="1326"/>
          <ac:spMkLst>
            <pc:docMk/>
            <pc:sldMk cId="2686232804" sldId="342"/>
            <ac:spMk id="29" creationId="{69567728-D478-206C-6871-D562449FB8E8}"/>
          </ac:spMkLst>
        </pc:spChg>
        <pc:spChg chg="del">
          <ac:chgData name="Marta Albini" userId="S::10681658@polimi.it::59a1b485-e661-4cc5-9d2c-3f1665b7b3da" providerId="AD" clId="Web-{694EBF5A-0F25-5EC8-832B-A1C10030D1A5}" dt="2023-05-24T14:45:47.381" v="1325"/>
          <ac:spMkLst>
            <pc:docMk/>
            <pc:sldMk cId="2686232804" sldId="342"/>
            <ac:spMk id="31" creationId="{0C7F716A-6AA9-84D3-1F51-D848E4EBEE1D}"/>
          </ac:spMkLst>
        </pc:spChg>
        <pc:spChg chg="del">
          <ac:chgData name="Marta Albini" userId="S::10681658@polimi.it::59a1b485-e661-4cc5-9d2c-3f1665b7b3da" providerId="AD" clId="Web-{694EBF5A-0F25-5EC8-832B-A1C10030D1A5}" dt="2023-05-24T14:45:31.036" v="1321"/>
          <ac:spMkLst>
            <pc:docMk/>
            <pc:sldMk cId="2686232804" sldId="342"/>
            <ac:spMk id="35" creationId="{1A364D7A-6D0A-FEDF-15C2-7C7E6728E335}"/>
          </ac:spMkLst>
        </pc:spChg>
        <pc:spChg chg="del">
          <ac:chgData name="Marta Albini" userId="S::10681658@polimi.it::59a1b485-e661-4cc5-9d2c-3f1665b7b3da" providerId="AD" clId="Web-{694EBF5A-0F25-5EC8-832B-A1C10030D1A5}" dt="2023-05-24T14:45:31.036" v="1320"/>
          <ac:spMkLst>
            <pc:docMk/>
            <pc:sldMk cId="2686232804" sldId="342"/>
            <ac:spMk id="37" creationId="{F78C2D79-A7E9-758A-A0B3-7245DEAE9991}"/>
          </ac:spMkLst>
        </pc:spChg>
        <pc:spChg chg="add">
          <ac:chgData name="Marta Albini" userId="S::10681658@polimi.it::59a1b485-e661-4cc5-9d2c-3f1665b7b3da" providerId="AD" clId="Web-{694EBF5A-0F25-5EC8-832B-A1C10030D1A5}" dt="2023-05-24T14:45:58.006" v="1339"/>
          <ac:spMkLst>
            <pc:docMk/>
            <pc:sldMk cId="2686232804" sldId="342"/>
            <ac:spMk id="42" creationId="{B3CC6763-2D17-B7CE-B25B-22FECB1EC49B}"/>
          </ac:spMkLst>
        </pc:spChg>
        <pc:spChg chg="del">
          <ac:chgData name="Marta Albini" userId="S::10681658@polimi.it::59a1b485-e661-4cc5-9d2c-3f1665b7b3da" providerId="AD" clId="Web-{694EBF5A-0F25-5EC8-832B-A1C10030D1A5}" dt="2023-05-24T14:45:31.036" v="1318"/>
          <ac:spMkLst>
            <pc:docMk/>
            <pc:sldMk cId="2686232804" sldId="342"/>
            <ac:spMk id="43" creationId="{D7989B87-A423-F317-D389-6331C268C9D5}"/>
          </ac:spMkLst>
        </pc:spChg>
        <pc:spChg chg="add">
          <ac:chgData name="Marta Albini" userId="S::10681658@polimi.it::59a1b485-e661-4cc5-9d2c-3f1665b7b3da" providerId="AD" clId="Web-{694EBF5A-0F25-5EC8-832B-A1C10030D1A5}" dt="2023-05-24T14:45:58.100" v="1341"/>
          <ac:spMkLst>
            <pc:docMk/>
            <pc:sldMk cId="2686232804" sldId="342"/>
            <ac:spMk id="48" creationId="{602A82A0-FABF-EDD0-5810-E6CE69EB56C2}"/>
          </ac:spMkLst>
        </pc:spChg>
        <pc:spChg chg="add">
          <ac:chgData name="Marta Albini" userId="S::10681658@polimi.it::59a1b485-e661-4cc5-9d2c-3f1665b7b3da" providerId="AD" clId="Web-{694EBF5A-0F25-5EC8-832B-A1C10030D1A5}" dt="2023-05-24T14:45:58.131" v="1342"/>
          <ac:spMkLst>
            <pc:docMk/>
            <pc:sldMk cId="2686232804" sldId="342"/>
            <ac:spMk id="50" creationId="{64FB0252-FA29-385E-BAD9-A0B8EB2CE049}"/>
          </ac:spMkLst>
        </pc:spChg>
        <pc:spChg chg="del">
          <ac:chgData name="Marta Albini" userId="S::10681658@polimi.it::59a1b485-e661-4cc5-9d2c-3f1665b7b3da" providerId="AD" clId="Web-{694EBF5A-0F25-5EC8-832B-A1C10030D1A5}" dt="2023-05-24T14:45:31.036" v="1316"/>
          <ac:spMkLst>
            <pc:docMk/>
            <pc:sldMk cId="2686232804" sldId="342"/>
            <ac:spMk id="51" creationId="{47FC0B29-8E61-A2EC-241C-F06C58076CC5}"/>
          </ac:spMkLst>
        </pc:spChg>
        <pc:spChg chg="del">
          <ac:chgData name="Marta Albini" userId="S::10681658@polimi.it::59a1b485-e661-4cc5-9d2c-3f1665b7b3da" providerId="AD" clId="Web-{694EBF5A-0F25-5EC8-832B-A1C10030D1A5}" dt="2023-05-24T14:45:31.036" v="1315"/>
          <ac:spMkLst>
            <pc:docMk/>
            <pc:sldMk cId="2686232804" sldId="342"/>
            <ac:spMk id="53" creationId="{B60141E4-DA78-65FE-506A-E580CAACBC28}"/>
          </ac:spMkLst>
        </pc:spChg>
        <pc:spChg chg="del">
          <ac:chgData name="Marta Albini" userId="S::10681658@polimi.it::59a1b485-e661-4cc5-9d2c-3f1665b7b3da" providerId="AD" clId="Web-{694EBF5A-0F25-5EC8-832B-A1C10030D1A5}" dt="2023-05-24T14:45:31.020" v="1313"/>
          <ac:spMkLst>
            <pc:docMk/>
            <pc:sldMk cId="2686232804" sldId="342"/>
            <ac:spMk id="57" creationId="{5C605818-41B7-7181-35DE-F6733912C50D}"/>
          </ac:spMkLst>
        </pc:spChg>
        <pc:spChg chg="add">
          <ac:chgData name="Marta Albini" userId="S::10681658@polimi.it::59a1b485-e661-4cc5-9d2c-3f1665b7b3da" providerId="AD" clId="Web-{694EBF5A-0F25-5EC8-832B-A1C10030D1A5}" dt="2023-05-24T14:45:58.210" v="1344"/>
          <ac:spMkLst>
            <pc:docMk/>
            <pc:sldMk cId="2686232804" sldId="342"/>
            <ac:spMk id="58" creationId="{0D236569-9D69-E9ED-BC94-D675F7E17FA2}"/>
          </ac:spMkLst>
        </pc:spChg>
        <pc:spChg chg="add del">
          <ac:chgData name="Marta Albini" userId="S::10681658@polimi.it::59a1b485-e661-4cc5-9d2c-3f1665b7b3da" providerId="AD" clId="Web-{694EBF5A-0F25-5EC8-832B-A1C10030D1A5}" dt="2023-05-24T14:51:37.307" v="1421"/>
          <ac:spMkLst>
            <pc:docMk/>
            <pc:sldMk cId="2686232804" sldId="342"/>
            <ac:spMk id="63" creationId="{D115994A-D304-6D35-F949-6185DB65BC18}"/>
          </ac:spMkLst>
        </pc:spChg>
        <pc:spChg chg="add mod">
          <ac:chgData name="Marta Albini" userId="S::10681658@polimi.it::59a1b485-e661-4cc5-9d2c-3f1665b7b3da" providerId="AD" clId="Web-{694EBF5A-0F25-5EC8-832B-A1C10030D1A5}" dt="2023-05-24T14:48:04.139" v="1376" actId="1076"/>
          <ac:spMkLst>
            <pc:docMk/>
            <pc:sldMk cId="2686232804" sldId="342"/>
            <ac:spMk id="66" creationId="{F0569301-643C-79E5-6DB1-A70FD1117DB4}"/>
          </ac:spMkLst>
        </pc:spChg>
        <pc:spChg chg="add">
          <ac:chgData name="Marta Albini" userId="S::10681658@polimi.it::59a1b485-e661-4cc5-9d2c-3f1665b7b3da" providerId="AD" clId="Web-{694EBF5A-0F25-5EC8-832B-A1C10030D1A5}" dt="2023-05-24T14:51:38.089" v="1423"/>
          <ac:spMkLst>
            <pc:docMk/>
            <pc:sldMk cId="2686232804" sldId="342"/>
            <ac:spMk id="69" creationId="{341940F2-4310-E67A-2A44-0AD32FE91960}"/>
          </ac:spMkLst>
        </pc:spChg>
        <pc:spChg chg="add">
          <ac:chgData name="Marta Albini" userId="S::10681658@polimi.it::59a1b485-e661-4cc5-9d2c-3f1665b7b3da" providerId="AD" clId="Web-{694EBF5A-0F25-5EC8-832B-A1C10030D1A5}" dt="2023-05-24T14:51:38.120" v="1424"/>
          <ac:spMkLst>
            <pc:docMk/>
            <pc:sldMk cId="2686232804" sldId="342"/>
            <ac:spMk id="71" creationId="{4E61D93C-D6BF-DA5F-5FBE-44F24AEDEE44}"/>
          </ac:spMkLst>
        </pc:spChg>
        <pc:grpChg chg="add">
          <ac:chgData name="Marta Albini" userId="S::10681658@polimi.it::59a1b485-e661-4cc5-9d2c-3f1665b7b3da" providerId="AD" clId="Web-{694EBF5A-0F25-5EC8-832B-A1C10030D1A5}" dt="2023-05-24T14:45:57.803" v="1332"/>
          <ac:grpSpMkLst>
            <pc:docMk/>
            <pc:sldMk cId="2686232804" sldId="342"/>
            <ac:grpSpMk id="15" creationId="{96315178-E0C1-BCB3-C59E-3711B31E37A7}"/>
          </ac:grpSpMkLst>
        </pc:grpChg>
        <pc:grpChg chg="del">
          <ac:chgData name="Marta Albini" userId="S::10681658@polimi.it::59a1b485-e661-4cc5-9d2c-3f1665b7b3da" providerId="AD" clId="Web-{694EBF5A-0F25-5EC8-832B-A1C10030D1A5}" dt="2023-05-24T14:45:47.381" v="1327"/>
          <ac:grpSpMkLst>
            <pc:docMk/>
            <pc:sldMk cId="2686232804" sldId="342"/>
            <ac:grpSpMk id="22" creationId="{7A166C60-EC7F-C353-F1D8-5CD77319E8EF}"/>
          </ac:grpSpMkLst>
        </pc:grpChg>
        <pc:grpChg chg="add">
          <ac:chgData name="Marta Albini" userId="S::10681658@polimi.it::59a1b485-e661-4cc5-9d2c-3f1665b7b3da" providerId="AD" clId="Web-{694EBF5A-0F25-5EC8-832B-A1C10030D1A5}" dt="2023-05-24T14:45:57.975" v="1338"/>
          <ac:grpSpMkLst>
            <pc:docMk/>
            <pc:sldMk cId="2686232804" sldId="342"/>
            <ac:grpSpMk id="36" creationId="{376DA57F-9CF8-6D5C-B481-F57F564E0CA2}"/>
          </ac:grpSpMkLst>
        </pc:grpChg>
        <pc:grpChg chg="del">
          <ac:chgData name="Marta Albini" userId="S::10681658@polimi.it::59a1b485-e661-4cc5-9d2c-3f1665b7b3da" providerId="AD" clId="Web-{694EBF5A-0F25-5EC8-832B-A1C10030D1A5}" dt="2023-05-24T14:45:31.036" v="1319"/>
          <ac:grpSpMkLst>
            <pc:docMk/>
            <pc:sldMk cId="2686232804" sldId="342"/>
            <ac:grpSpMk id="41" creationId="{55599AAE-5EA9-A303-B937-D648CDD086B3}"/>
          </ac:grpSpMkLst>
        </pc:grpChg>
        <pc:picChg chg="add">
          <ac:chgData name="Marta Albini" userId="S::10681658@polimi.it::59a1b485-e661-4cc5-9d2c-3f1665b7b3da" providerId="AD" clId="Web-{694EBF5A-0F25-5EC8-832B-A1C10030D1A5}" dt="2023-05-24T14:45:57.881" v="1335"/>
          <ac:picMkLst>
            <pc:docMk/>
            <pc:sldMk cId="2686232804" sldId="342"/>
            <ac:picMk id="24" creationId="{0E7BACEF-759C-4D58-67CC-4628A8036074}"/>
          </ac:picMkLst>
        </pc:picChg>
        <pc:picChg chg="del">
          <ac:chgData name="Marta Albini" userId="S::10681658@polimi.it::59a1b485-e661-4cc5-9d2c-3f1665b7b3da" providerId="AD" clId="Web-{694EBF5A-0F25-5EC8-832B-A1C10030D1A5}" dt="2023-05-24T14:45:47.381" v="1324"/>
          <ac:picMkLst>
            <pc:docMk/>
            <pc:sldMk cId="2686232804" sldId="342"/>
            <ac:picMk id="33" creationId="{8C3F1F2C-DD2F-1BAC-6EE7-83DF997481F8}"/>
          </ac:picMkLst>
        </pc:picChg>
        <pc:picChg chg="del">
          <ac:chgData name="Marta Albini" userId="S::10681658@polimi.it::59a1b485-e661-4cc5-9d2c-3f1665b7b3da" providerId="AD" clId="Web-{694EBF5A-0F25-5EC8-832B-A1C10030D1A5}" dt="2023-05-24T14:45:31.036" v="1317"/>
          <ac:picMkLst>
            <pc:docMk/>
            <pc:sldMk cId="2686232804" sldId="342"/>
            <ac:picMk id="45" creationId="{3572107D-A306-2BAC-03EB-04260C4D16EA}"/>
          </ac:picMkLst>
        </pc:picChg>
        <pc:picChg chg="add">
          <ac:chgData name="Marta Albini" userId="S::10681658@polimi.it::59a1b485-e661-4cc5-9d2c-3f1665b7b3da" providerId="AD" clId="Web-{694EBF5A-0F25-5EC8-832B-A1C10030D1A5}" dt="2023-05-24T14:45:58.069" v="1340"/>
          <ac:picMkLst>
            <pc:docMk/>
            <pc:sldMk cId="2686232804" sldId="342"/>
            <ac:picMk id="46" creationId="{607ED993-0E62-A63C-744A-4C89560474DB}"/>
          </ac:picMkLst>
        </pc:picChg>
        <pc:picChg chg="add">
          <ac:chgData name="Marta Albini" userId="S::10681658@polimi.it::59a1b485-e661-4cc5-9d2c-3f1665b7b3da" providerId="AD" clId="Web-{694EBF5A-0F25-5EC8-832B-A1C10030D1A5}" dt="2023-05-24T14:45:58.163" v="1343"/>
          <ac:picMkLst>
            <pc:docMk/>
            <pc:sldMk cId="2686232804" sldId="342"/>
            <ac:picMk id="54" creationId="{216B9641-9C04-1FB3-B457-E5A350413162}"/>
          </ac:picMkLst>
        </pc:picChg>
        <pc:picChg chg="del">
          <ac:chgData name="Marta Albini" userId="S::10681658@polimi.it::59a1b485-e661-4cc5-9d2c-3f1665b7b3da" providerId="AD" clId="Web-{694EBF5A-0F25-5EC8-832B-A1C10030D1A5}" dt="2023-05-24T14:45:31.020" v="1314"/>
          <ac:picMkLst>
            <pc:docMk/>
            <pc:sldMk cId="2686232804" sldId="342"/>
            <ac:picMk id="55" creationId="{C0A66990-92B8-4D8C-7A58-41565F9B52C6}"/>
          </ac:picMkLst>
        </pc:picChg>
        <pc:picChg chg="del">
          <ac:chgData name="Marta Albini" userId="S::10681658@polimi.it::59a1b485-e661-4cc5-9d2c-3f1665b7b3da" providerId="AD" clId="Web-{694EBF5A-0F25-5EC8-832B-A1C10030D1A5}" dt="2023-05-24T14:45:31.020" v="1312"/>
          <ac:picMkLst>
            <pc:docMk/>
            <pc:sldMk cId="2686232804" sldId="342"/>
            <ac:picMk id="59" creationId="{FA20031D-CA66-8F32-7FD8-EB0428F9236A}"/>
          </ac:picMkLst>
        </pc:picChg>
        <pc:picChg chg="add">
          <ac:chgData name="Marta Albini" userId="S::10681658@polimi.it::59a1b485-e661-4cc5-9d2c-3f1665b7b3da" providerId="AD" clId="Web-{694EBF5A-0F25-5EC8-832B-A1C10030D1A5}" dt="2023-05-24T14:45:58.256" v="1345"/>
          <ac:picMkLst>
            <pc:docMk/>
            <pc:sldMk cId="2686232804" sldId="342"/>
            <ac:picMk id="61" creationId="{7038362C-DAFD-F2A6-0F5A-25C595778A2A}"/>
          </ac:picMkLst>
        </pc:picChg>
        <pc:picChg chg="add del">
          <ac:chgData name="Marta Albini" userId="S::10681658@polimi.it::59a1b485-e661-4cc5-9d2c-3f1665b7b3da" providerId="AD" clId="Web-{694EBF5A-0F25-5EC8-832B-A1C10030D1A5}" dt="2023-05-24T14:51:37.307" v="1420"/>
          <ac:picMkLst>
            <pc:docMk/>
            <pc:sldMk cId="2686232804" sldId="342"/>
            <ac:picMk id="65" creationId="{EC9FB39F-690F-08DC-862A-236520D593B0}"/>
          </ac:picMkLst>
        </pc:picChg>
        <pc:picChg chg="add mod">
          <ac:chgData name="Marta Albini" userId="S::10681658@polimi.it::59a1b485-e661-4cc5-9d2c-3f1665b7b3da" providerId="AD" clId="Web-{694EBF5A-0F25-5EC8-832B-A1C10030D1A5}" dt="2023-05-24T14:52:01.699" v="1427" actId="1076"/>
          <ac:picMkLst>
            <pc:docMk/>
            <pc:sldMk cId="2686232804" sldId="342"/>
            <ac:picMk id="67" creationId="{30AC483B-53BE-5698-0FD6-A296647DD3F1}"/>
          </ac:picMkLst>
        </pc:picChg>
        <pc:picChg chg="add">
          <ac:chgData name="Marta Albini" userId="S::10681658@polimi.it::59a1b485-e661-4cc5-9d2c-3f1665b7b3da" providerId="AD" clId="Web-{694EBF5A-0F25-5EC8-832B-A1C10030D1A5}" dt="2023-05-24T14:51:38.151" v="1425"/>
          <ac:picMkLst>
            <pc:docMk/>
            <pc:sldMk cId="2686232804" sldId="342"/>
            <ac:picMk id="73" creationId="{3618E321-80C7-4CEE-DB3D-D7CFD44FE791}"/>
          </ac:picMkLst>
        </pc:picChg>
        <pc:cxnChg chg="del">
          <ac:chgData name="Marta Albini" userId="S::10681658@polimi.it::59a1b485-e661-4cc5-9d2c-3f1665b7b3da" providerId="AD" clId="Web-{694EBF5A-0F25-5EC8-832B-A1C10030D1A5}" dt="2023-05-24T14:45:47.381" v="1329"/>
          <ac:cxnSpMkLst>
            <pc:docMk/>
            <pc:sldMk cId="2686232804" sldId="342"/>
            <ac:cxnSpMk id="10" creationId="{F181C07E-36A6-E827-6934-EB32A2271565}"/>
          </ac:cxnSpMkLst>
        </pc:cxnChg>
        <pc:cxnChg chg="del">
          <ac:chgData name="Marta Albini" userId="S::10681658@polimi.it::59a1b485-e661-4cc5-9d2c-3f1665b7b3da" providerId="AD" clId="Web-{694EBF5A-0F25-5EC8-832B-A1C10030D1A5}" dt="2023-05-24T14:46:29.321" v="1353"/>
          <ac:cxnSpMkLst>
            <pc:docMk/>
            <pc:sldMk cId="2686232804" sldId="342"/>
            <ac:cxnSpMk id="13" creationId="{AE40F398-7B6F-7F50-A036-9A680A4E59A6}"/>
          </ac:cxnSpMkLst>
        </pc:cxnChg>
      </pc:sldChg>
    </pc:docChg>
  </pc:docChgLst>
  <pc:docChgLst>
    <pc:chgData name="Marta Albini" userId="S::10681658@polimi.it::59a1b485-e661-4cc5-9d2c-3f1665b7b3da" providerId="AD" clId="Web-{1CA0C0BF-9C81-AC7F-56BB-F1E126072411}"/>
    <pc:docChg chg="delSld modSld">
      <pc:chgData name="Marta Albini" userId="S::10681658@polimi.it::59a1b485-e661-4cc5-9d2c-3f1665b7b3da" providerId="AD" clId="Web-{1CA0C0BF-9C81-AC7F-56BB-F1E126072411}" dt="2023-05-25T12:34:08.179" v="8"/>
      <pc:docMkLst>
        <pc:docMk/>
      </pc:docMkLst>
      <pc:sldChg chg="del">
        <pc:chgData name="Marta Albini" userId="S::10681658@polimi.it::59a1b485-e661-4cc5-9d2c-3f1665b7b3da" providerId="AD" clId="Web-{1CA0C0BF-9C81-AC7F-56BB-F1E126072411}" dt="2023-05-25T12:33:43.318" v="5"/>
        <pc:sldMkLst>
          <pc:docMk/>
          <pc:sldMk cId="2197922883" sldId="330"/>
        </pc:sldMkLst>
      </pc:sldChg>
      <pc:sldChg chg="modSp addAnim delAnim modAnim">
        <pc:chgData name="Marta Albini" userId="S::10681658@polimi.it::59a1b485-e661-4cc5-9d2c-3f1665b7b3da" providerId="AD" clId="Web-{1CA0C0BF-9C81-AC7F-56BB-F1E126072411}" dt="2023-05-25T12:34:08.179" v="8"/>
        <pc:sldMkLst>
          <pc:docMk/>
          <pc:sldMk cId="1784839738" sldId="331"/>
        </pc:sldMkLst>
        <pc:spChg chg="mod">
          <ac:chgData name="Marta Albini" userId="S::10681658@polimi.it::59a1b485-e661-4cc5-9d2c-3f1665b7b3da" providerId="AD" clId="Web-{1CA0C0BF-9C81-AC7F-56BB-F1E126072411}" dt="2023-05-25T12:31:48.547" v="4" actId="20577"/>
          <ac:spMkLst>
            <pc:docMk/>
            <pc:sldMk cId="1784839738" sldId="331"/>
            <ac:spMk id="27" creationId="{F1449E7A-86BD-6B16-DFF2-7BA42D5A954A}"/>
          </ac:spMkLst>
        </pc:spChg>
      </pc:sldChg>
    </pc:docChg>
  </pc:docChgLst>
  <pc:docChgLst>
    <pc:chgData name="Mohamed Khaled Ibrahim Mahmoud Shala" userId="S::10871548@polimi.it::8d5d2cf2-fe4e-4ed6-aee1-d51a9746567b" providerId="AD" clId="Web-{8692451E-32A3-8674-A9C6-3F94A445F51F}"/>
    <pc:docChg chg="modSld">
      <pc:chgData name="Mohamed Khaled Ibrahim Mahmoud Shala" userId="S::10871548@polimi.it::8d5d2cf2-fe4e-4ed6-aee1-d51a9746567b" providerId="AD" clId="Web-{8692451E-32A3-8674-A9C6-3F94A445F51F}" dt="2023-05-25T11:33:34.832" v="91" actId="20577"/>
      <pc:docMkLst>
        <pc:docMk/>
      </pc:docMkLst>
      <pc:sldChg chg="modSp">
        <pc:chgData name="Mohamed Khaled Ibrahim Mahmoud Shala" userId="S::10871548@polimi.it::8d5d2cf2-fe4e-4ed6-aee1-d51a9746567b" providerId="AD" clId="Web-{8692451E-32A3-8674-A9C6-3F94A445F51F}" dt="2023-05-25T11:22:29.977" v="33" actId="20577"/>
        <pc:sldMkLst>
          <pc:docMk/>
          <pc:sldMk cId="34283160" sldId="324"/>
        </pc:sldMkLst>
        <pc:spChg chg="mod">
          <ac:chgData name="Mohamed Khaled Ibrahim Mahmoud Shala" userId="S::10871548@polimi.it::8d5d2cf2-fe4e-4ed6-aee1-d51a9746567b" providerId="AD" clId="Web-{8692451E-32A3-8674-A9C6-3F94A445F51F}" dt="2023-05-25T11:22:29.977" v="33" actId="20577"/>
          <ac:spMkLst>
            <pc:docMk/>
            <pc:sldMk cId="34283160" sldId="324"/>
            <ac:spMk id="16" creationId="{FE8EEE17-454C-645C-3E8C-700692F3943F}"/>
          </ac:spMkLst>
        </pc:spChg>
      </pc:sldChg>
      <pc:sldChg chg="modSp">
        <pc:chgData name="Mohamed Khaled Ibrahim Mahmoud Shala" userId="S::10871548@polimi.it::8d5d2cf2-fe4e-4ed6-aee1-d51a9746567b" providerId="AD" clId="Web-{8692451E-32A3-8674-A9C6-3F94A445F51F}" dt="2023-05-25T11:24:32.888" v="66" actId="20577"/>
        <pc:sldMkLst>
          <pc:docMk/>
          <pc:sldMk cId="2858666491" sldId="326"/>
        </pc:sldMkLst>
        <pc:spChg chg="mod">
          <ac:chgData name="Mohamed Khaled Ibrahim Mahmoud Shala" userId="S::10871548@polimi.it::8d5d2cf2-fe4e-4ed6-aee1-d51a9746567b" providerId="AD" clId="Web-{8692451E-32A3-8674-A9C6-3F94A445F51F}" dt="2023-05-25T11:24:32.888" v="66" actId="20577"/>
          <ac:spMkLst>
            <pc:docMk/>
            <pc:sldMk cId="2858666491" sldId="326"/>
            <ac:spMk id="16" creationId="{FE8EEE17-454C-645C-3E8C-700692F3943F}"/>
          </ac:spMkLst>
        </pc:spChg>
      </pc:sldChg>
      <pc:sldChg chg="modSp">
        <pc:chgData name="Mohamed Khaled Ibrahim Mahmoud Shala" userId="S::10871548@polimi.it::8d5d2cf2-fe4e-4ed6-aee1-d51a9746567b" providerId="AD" clId="Web-{8692451E-32A3-8674-A9C6-3F94A445F51F}" dt="2023-05-25T11:22:43.650" v="35" actId="20577"/>
        <pc:sldMkLst>
          <pc:docMk/>
          <pc:sldMk cId="774714468" sldId="329"/>
        </pc:sldMkLst>
        <pc:spChg chg="mod">
          <ac:chgData name="Mohamed Khaled Ibrahim Mahmoud Shala" userId="S::10871548@polimi.it::8d5d2cf2-fe4e-4ed6-aee1-d51a9746567b" providerId="AD" clId="Web-{8692451E-32A3-8674-A9C6-3F94A445F51F}" dt="2023-05-25T11:22:43.650" v="35" actId="20577"/>
          <ac:spMkLst>
            <pc:docMk/>
            <pc:sldMk cId="774714468" sldId="329"/>
            <ac:spMk id="16" creationId="{FE8EEE17-454C-645C-3E8C-700692F3943F}"/>
          </ac:spMkLst>
        </pc:spChg>
      </pc:sldChg>
      <pc:sldChg chg="modSp">
        <pc:chgData name="Mohamed Khaled Ibrahim Mahmoud Shala" userId="S::10871548@polimi.it::8d5d2cf2-fe4e-4ed6-aee1-d51a9746567b" providerId="AD" clId="Web-{8692451E-32A3-8674-A9C6-3F94A445F51F}" dt="2023-05-25T11:21:59.070" v="18" actId="20577"/>
        <pc:sldMkLst>
          <pc:docMk/>
          <pc:sldMk cId="2197922883" sldId="330"/>
        </pc:sldMkLst>
        <pc:spChg chg="mod">
          <ac:chgData name="Mohamed Khaled Ibrahim Mahmoud Shala" userId="S::10871548@polimi.it::8d5d2cf2-fe4e-4ed6-aee1-d51a9746567b" providerId="AD" clId="Web-{8692451E-32A3-8674-A9C6-3F94A445F51F}" dt="2023-05-25T11:21:59.070" v="18" actId="20577"/>
          <ac:spMkLst>
            <pc:docMk/>
            <pc:sldMk cId="2197922883" sldId="330"/>
            <ac:spMk id="16" creationId="{FE8EEE17-454C-645C-3E8C-700692F3943F}"/>
          </ac:spMkLst>
        </pc:spChg>
      </pc:sldChg>
      <pc:sldChg chg="modSp">
        <pc:chgData name="Mohamed Khaled Ibrahim Mahmoud Shala" userId="S::10871548@polimi.it::8d5d2cf2-fe4e-4ed6-aee1-d51a9746567b" providerId="AD" clId="Web-{8692451E-32A3-8674-A9C6-3F94A445F51F}" dt="2023-05-25T11:22:10.633" v="22" actId="20577"/>
        <pc:sldMkLst>
          <pc:docMk/>
          <pc:sldMk cId="1784839738" sldId="331"/>
        </pc:sldMkLst>
        <pc:spChg chg="mod">
          <ac:chgData name="Mohamed Khaled Ibrahim Mahmoud Shala" userId="S::10871548@polimi.it::8d5d2cf2-fe4e-4ed6-aee1-d51a9746567b" providerId="AD" clId="Web-{8692451E-32A3-8674-A9C6-3F94A445F51F}" dt="2023-05-25T11:22:10.633" v="22" actId="20577"/>
          <ac:spMkLst>
            <pc:docMk/>
            <pc:sldMk cId="1784839738" sldId="331"/>
            <ac:spMk id="16" creationId="{FE8EEE17-454C-645C-3E8C-700692F3943F}"/>
          </ac:spMkLst>
        </pc:spChg>
      </pc:sldChg>
      <pc:sldChg chg="modSp">
        <pc:chgData name="Mohamed Khaled Ibrahim Mahmoud Shala" userId="S::10871548@polimi.it::8d5d2cf2-fe4e-4ed6-aee1-d51a9746567b" providerId="AD" clId="Web-{8692451E-32A3-8674-A9C6-3F94A445F51F}" dt="2023-05-25T11:23:52.277" v="42" actId="20577"/>
        <pc:sldMkLst>
          <pc:docMk/>
          <pc:sldMk cId="2698771660" sldId="332"/>
        </pc:sldMkLst>
        <pc:spChg chg="mod">
          <ac:chgData name="Mohamed Khaled Ibrahim Mahmoud Shala" userId="S::10871548@polimi.it::8d5d2cf2-fe4e-4ed6-aee1-d51a9746567b" providerId="AD" clId="Web-{8692451E-32A3-8674-A9C6-3F94A445F51F}" dt="2023-05-25T11:23:52.277" v="42" actId="20577"/>
          <ac:spMkLst>
            <pc:docMk/>
            <pc:sldMk cId="2698771660" sldId="332"/>
            <ac:spMk id="16" creationId="{FE8EEE17-454C-645C-3E8C-700692F3943F}"/>
          </ac:spMkLst>
        </pc:spChg>
      </pc:sldChg>
      <pc:sldChg chg="modSp">
        <pc:chgData name="Mohamed Khaled Ibrahim Mahmoud Shala" userId="S::10871548@polimi.it::8d5d2cf2-fe4e-4ed6-aee1-d51a9746567b" providerId="AD" clId="Web-{8692451E-32A3-8674-A9C6-3F94A445F51F}" dt="2023-05-25T11:20:45.536" v="13" actId="20577"/>
        <pc:sldMkLst>
          <pc:docMk/>
          <pc:sldMk cId="3151732131" sldId="333"/>
        </pc:sldMkLst>
        <pc:spChg chg="mod">
          <ac:chgData name="Mohamed Khaled Ibrahim Mahmoud Shala" userId="S::10871548@polimi.it::8d5d2cf2-fe4e-4ed6-aee1-d51a9746567b" providerId="AD" clId="Web-{8692451E-32A3-8674-A9C6-3F94A445F51F}" dt="2023-05-25T11:20:45.536" v="13" actId="20577"/>
          <ac:spMkLst>
            <pc:docMk/>
            <pc:sldMk cId="3151732131" sldId="333"/>
            <ac:spMk id="16" creationId="{FE8EEE17-454C-645C-3E8C-700692F3943F}"/>
          </ac:spMkLst>
        </pc:spChg>
      </pc:sldChg>
      <pc:sldChg chg="modSp">
        <pc:chgData name="Mohamed Khaled Ibrahim Mahmoud Shala" userId="S::10871548@polimi.it::8d5d2cf2-fe4e-4ed6-aee1-d51a9746567b" providerId="AD" clId="Web-{8692451E-32A3-8674-A9C6-3F94A445F51F}" dt="2023-05-25T11:24:01.871" v="49" actId="20577"/>
        <pc:sldMkLst>
          <pc:docMk/>
          <pc:sldMk cId="3195263410" sldId="334"/>
        </pc:sldMkLst>
        <pc:spChg chg="mod">
          <ac:chgData name="Mohamed Khaled Ibrahim Mahmoud Shala" userId="S::10871548@polimi.it::8d5d2cf2-fe4e-4ed6-aee1-d51a9746567b" providerId="AD" clId="Web-{8692451E-32A3-8674-A9C6-3F94A445F51F}" dt="2023-05-25T11:24:01.871" v="49" actId="20577"/>
          <ac:spMkLst>
            <pc:docMk/>
            <pc:sldMk cId="3195263410" sldId="334"/>
            <ac:spMk id="16" creationId="{FE8EEE17-454C-645C-3E8C-700692F3943F}"/>
          </ac:spMkLst>
        </pc:spChg>
      </pc:sldChg>
      <pc:sldChg chg="modSp">
        <pc:chgData name="Mohamed Khaled Ibrahim Mahmoud Shala" userId="S::10871548@polimi.it::8d5d2cf2-fe4e-4ed6-aee1-d51a9746567b" providerId="AD" clId="Web-{8692451E-32A3-8674-A9C6-3F94A445F51F}" dt="2023-05-25T11:24:09.731" v="54" actId="20577"/>
        <pc:sldMkLst>
          <pc:docMk/>
          <pc:sldMk cId="983403324" sldId="335"/>
        </pc:sldMkLst>
        <pc:spChg chg="mod">
          <ac:chgData name="Mohamed Khaled Ibrahim Mahmoud Shala" userId="S::10871548@polimi.it::8d5d2cf2-fe4e-4ed6-aee1-d51a9746567b" providerId="AD" clId="Web-{8692451E-32A3-8674-A9C6-3F94A445F51F}" dt="2023-05-25T11:24:09.731" v="54" actId="20577"/>
          <ac:spMkLst>
            <pc:docMk/>
            <pc:sldMk cId="983403324" sldId="335"/>
            <ac:spMk id="16" creationId="{FE8EEE17-454C-645C-3E8C-700692F3943F}"/>
          </ac:spMkLst>
        </pc:spChg>
      </pc:sldChg>
      <pc:sldChg chg="modSp">
        <pc:chgData name="Mohamed Khaled Ibrahim Mahmoud Shala" userId="S::10871548@polimi.it::8d5d2cf2-fe4e-4ed6-aee1-d51a9746567b" providerId="AD" clId="Web-{8692451E-32A3-8674-A9C6-3F94A445F51F}" dt="2023-05-25T11:24:16.560" v="57" actId="20577"/>
        <pc:sldMkLst>
          <pc:docMk/>
          <pc:sldMk cId="1669702154" sldId="336"/>
        </pc:sldMkLst>
        <pc:spChg chg="mod">
          <ac:chgData name="Mohamed Khaled Ibrahim Mahmoud Shala" userId="S::10871548@polimi.it::8d5d2cf2-fe4e-4ed6-aee1-d51a9746567b" providerId="AD" clId="Web-{8692451E-32A3-8674-A9C6-3F94A445F51F}" dt="2023-05-25T11:24:16.560" v="57" actId="20577"/>
          <ac:spMkLst>
            <pc:docMk/>
            <pc:sldMk cId="1669702154" sldId="336"/>
            <ac:spMk id="7" creationId="{FD61A5AD-8A79-98B2-F019-42F7C39EB839}"/>
          </ac:spMkLst>
        </pc:spChg>
      </pc:sldChg>
      <pc:sldChg chg="modSp">
        <pc:chgData name="Mohamed Khaled Ibrahim Mahmoud Shala" userId="S::10871548@polimi.it::8d5d2cf2-fe4e-4ed6-aee1-d51a9746567b" providerId="AD" clId="Web-{8692451E-32A3-8674-A9C6-3F94A445F51F}" dt="2023-05-25T11:33:34.832" v="91" actId="20577"/>
        <pc:sldMkLst>
          <pc:docMk/>
          <pc:sldMk cId="634847163" sldId="337"/>
        </pc:sldMkLst>
        <pc:spChg chg="mod">
          <ac:chgData name="Mohamed Khaled Ibrahim Mahmoud Shala" userId="S::10871548@polimi.it::8d5d2cf2-fe4e-4ed6-aee1-d51a9746567b" providerId="AD" clId="Web-{8692451E-32A3-8674-A9C6-3F94A445F51F}" dt="2023-05-25T11:33:34.832" v="91" actId="20577"/>
          <ac:spMkLst>
            <pc:docMk/>
            <pc:sldMk cId="634847163" sldId="337"/>
            <ac:spMk id="7" creationId="{2A0DB558-6BD0-60F0-8FD6-3908276E8CFB}"/>
          </ac:spMkLst>
        </pc:spChg>
      </pc:sldChg>
      <pc:sldChg chg="modSp">
        <pc:chgData name="Mohamed Khaled Ibrahim Mahmoud Shala" userId="S::10871548@polimi.it::8d5d2cf2-fe4e-4ed6-aee1-d51a9746567b" providerId="AD" clId="Web-{8692451E-32A3-8674-A9C6-3F94A445F51F}" dt="2023-05-25T11:24:40.170" v="69" actId="20577"/>
        <pc:sldMkLst>
          <pc:docMk/>
          <pc:sldMk cId="3668720127" sldId="338"/>
        </pc:sldMkLst>
        <pc:spChg chg="mod">
          <ac:chgData name="Mohamed Khaled Ibrahim Mahmoud Shala" userId="S::10871548@polimi.it::8d5d2cf2-fe4e-4ed6-aee1-d51a9746567b" providerId="AD" clId="Web-{8692451E-32A3-8674-A9C6-3F94A445F51F}" dt="2023-05-25T11:24:40.170" v="69" actId="20577"/>
          <ac:spMkLst>
            <pc:docMk/>
            <pc:sldMk cId="3668720127" sldId="338"/>
            <ac:spMk id="16" creationId="{FE8EEE17-454C-645C-3E8C-700692F3943F}"/>
          </ac:spMkLst>
        </pc:spChg>
      </pc:sldChg>
      <pc:sldChg chg="modSp">
        <pc:chgData name="Mohamed Khaled Ibrahim Mahmoud Shala" userId="S::10871548@polimi.it::8d5d2cf2-fe4e-4ed6-aee1-d51a9746567b" providerId="AD" clId="Web-{8692451E-32A3-8674-A9C6-3F94A445F51F}" dt="2023-05-25T11:24:47.905" v="75" actId="20577"/>
        <pc:sldMkLst>
          <pc:docMk/>
          <pc:sldMk cId="3194820672" sldId="339"/>
        </pc:sldMkLst>
        <pc:spChg chg="mod">
          <ac:chgData name="Mohamed Khaled Ibrahim Mahmoud Shala" userId="S::10871548@polimi.it::8d5d2cf2-fe4e-4ed6-aee1-d51a9746567b" providerId="AD" clId="Web-{8692451E-32A3-8674-A9C6-3F94A445F51F}" dt="2023-05-25T11:24:47.905" v="75" actId="20577"/>
          <ac:spMkLst>
            <pc:docMk/>
            <pc:sldMk cId="3194820672" sldId="339"/>
            <ac:spMk id="39" creationId="{54EC98C5-0D2A-7E4D-213E-0778B8A3C835}"/>
          </ac:spMkLst>
        </pc:spChg>
      </pc:sldChg>
      <pc:sldChg chg="modSp">
        <pc:chgData name="Mohamed Khaled Ibrahim Mahmoud Shala" userId="S::10871548@polimi.it::8d5d2cf2-fe4e-4ed6-aee1-d51a9746567b" providerId="AD" clId="Web-{8692451E-32A3-8674-A9C6-3F94A445F51F}" dt="2023-05-25T11:24:54.061" v="79" actId="20577"/>
        <pc:sldMkLst>
          <pc:docMk/>
          <pc:sldMk cId="1066485766" sldId="340"/>
        </pc:sldMkLst>
        <pc:spChg chg="mod">
          <ac:chgData name="Mohamed Khaled Ibrahim Mahmoud Shala" userId="S::10871548@polimi.it::8d5d2cf2-fe4e-4ed6-aee1-d51a9746567b" providerId="AD" clId="Web-{8692451E-32A3-8674-A9C6-3F94A445F51F}" dt="2023-05-25T11:24:54.061" v="79" actId="20577"/>
          <ac:spMkLst>
            <pc:docMk/>
            <pc:sldMk cId="1066485766" sldId="340"/>
            <ac:spMk id="22" creationId="{E256923B-7112-4482-2ED5-869DBF8C1738}"/>
          </ac:spMkLst>
        </pc:spChg>
      </pc:sldChg>
      <pc:sldChg chg="modSp">
        <pc:chgData name="Mohamed Khaled Ibrahim Mahmoud Shala" userId="S::10871548@polimi.it::8d5d2cf2-fe4e-4ed6-aee1-d51a9746567b" providerId="AD" clId="Web-{8692451E-32A3-8674-A9C6-3F94A445F51F}" dt="2023-05-25T11:25:03.405" v="84" actId="20577"/>
        <pc:sldMkLst>
          <pc:docMk/>
          <pc:sldMk cId="3177666432" sldId="341"/>
        </pc:sldMkLst>
        <pc:spChg chg="mod">
          <ac:chgData name="Mohamed Khaled Ibrahim Mahmoud Shala" userId="S::10871548@polimi.it::8d5d2cf2-fe4e-4ed6-aee1-d51a9746567b" providerId="AD" clId="Web-{8692451E-32A3-8674-A9C6-3F94A445F51F}" dt="2023-05-25T11:25:03.405" v="84" actId="20577"/>
          <ac:spMkLst>
            <pc:docMk/>
            <pc:sldMk cId="3177666432" sldId="341"/>
            <ac:spMk id="37" creationId="{F78C2D79-A7E9-758A-A0B3-7245DEAE9991}"/>
          </ac:spMkLst>
        </pc:spChg>
      </pc:sldChg>
      <pc:sldChg chg="modSp">
        <pc:chgData name="Mohamed Khaled Ibrahim Mahmoud Shala" userId="S::10871548@polimi.it::8d5d2cf2-fe4e-4ed6-aee1-d51a9746567b" providerId="AD" clId="Web-{8692451E-32A3-8674-A9C6-3F94A445F51F}" dt="2023-05-25T11:25:09.390" v="89" actId="20577"/>
        <pc:sldMkLst>
          <pc:docMk/>
          <pc:sldMk cId="2686232804" sldId="342"/>
        </pc:sldMkLst>
        <pc:spChg chg="mod">
          <ac:chgData name="Mohamed Khaled Ibrahim Mahmoud Shala" userId="S::10871548@polimi.it::8d5d2cf2-fe4e-4ed6-aee1-d51a9746567b" providerId="AD" clId="Web-{8692451E-32A3-8674-A9C6-3F94A445F51F}" dt="2023-05-25T11:25:09.390" v="89" actId="20577"/>
          <ac:spMkLst>
            <pc:docMk/>
            <pc:sldMk cId="2686232804" sldId="342"/>
            <ac:spMk id="28" creationId="{01024013-D309-5B20-A4A3-2784564661B6}"/>
          </ac:spMkLst>
        </pc:spChg>
      </pc:sldChg>
    </pc:docChg>
  </pc:docChgLst>
  <pc:docChgLst>
    <pc:chgData name="Carlotta De Palo" userId="bc82ab50-79e2-49f6-9df2-4570ac3ca905" providerId="ADAL" clId="{392578DB-CBC1-4AEA-B077-294F6751127A}"/>
    <pc:docChg chg="modSld">
      <pc:chgData name="Carlotta De Palo" userId="bc82ab50-79e2-49f6-9df2-4570ac3ca905" providerId="ADAL" clId="{392578DB-CBC1-4AEA-B077-294F6751127A}" dt="2023-05-25T10:12:05.141" v="31" actId="1076"/>
      <pc:docMkLst>
        <pc:docMk/>
      </pc:docMkLst>
      <pc:sldChg chg="addSp modSp mod">
        <pc:chgData name="Carlotta De Palo" userId="bc82ab50-79e2-49f6-9df2-4570ac3ca905" providerId="ADAL" clId="{392578DB-CBC1-4AEA-B077-294F6751127A}" dt="2023-05-25T10:12:05.141" v="31" actId="1076"/>
        <pc:sldMkLst>
          <pc:docMk/>
          <pc:sldMk cId="2891948164" sldId="323"/>
        </pc:sldMkLst>
        <pc:picChg chg="mod">
          <ac:chgData name="Carlotta De Palo" userId="bc82ab50-79e2-49f6-9df2-4570ac3ca905" providerId="ADAL" clId="{392578DB-CBC1-4AEA-B077-294F6751127A}" dt="2023-05-25T10:12:05.141" v="31" actId="1076"/>
          <ac:picMkLst>
            <pc:docMk/>
            <pc:sldMk cId="2891948164" sldId="323"/>
            <ac:picMk id="3" creationId="{9910F6B0-C0DB-889E-B2C8-7067B115DD2F}"/>
          </ac:picMkLst>
        </pc:picChg>
        <pc:picChg chg="mod">
          <ac:chgData name="Carlotta De Palo" userId="bc82ab50-79e2-49f6-9df2-4570ac3ca905" providerId="ADAL" clId="{392578DB-CBC1-4AEA-B077-294F6751127A}" dt="2023-05-25T10:12:02.604" v="30" actId="1076"/>
          <ac:picMkLst>
            <pc:docMk/>
            <pc:sldMk cId="2891948164" sldId="323"/>
            <ac:picMk id="7" creationId="{11EE54EB-ECFA-B075-3A22-289E7A21DE24}"/>
          </ac:picMkLst>
        </pc:picChg>
        <pc:picChg chg="mod">
          <ac:chgData name="Carlotta De Palo" userId="bc82ab50-79e2-49f6-9df2-4570ac3ca905" providerId="ADAL" clId="{392578DB-CBC1-4AEA-B077-294F6751127A}" dt="2023-05-25T10:11:47.119" v="26" actId="1076"/>
          <ac:picMkLst>
            <pc:docMk/>
            <pc:sldMk cId="2891948164" sldId="323"/>
            <ac:picMk id="8" creationId="{CCBB8C0A-9F6D-009D-6DEF-CA050DE609D0}"/>
          </ac:picMkLst>
        </pc:picChg>
        <pc:picChg chg="add mod modCrop">
          <ac:chgData name="Carlotta De Palo" userId="bc82ab50-79e2-49f6-9df2-4570ac3ca905" providerId="ADAL" clId="{392578DB-CBC1-4AEA-B077-294F6751127A}" dt="2023-05-25T10:11:55.289" v="28" actId="1076"/>
          <ac:picMkLst>
            <pc:docMk/>
            <pc:sldMk cId="2891948164" sldId="323"/>
            <ac:picMk id="9" creationId="{7215EA98-7405-3A51-7E20-FFA396DAB5E3}"/>
          </ac:picMkLst>
        </pc:picChg>
        <pc:picChg chg="mod">
          <ac:chgData name="Carlotta De Palo" userId="bc82ab50-79e2-49f6-9df2-4570ac3ca905" providerId="ADAL" clId="{392578DB-CBC1-4AEA-B077-294F6751127A}" dt="2023-05-25T10:11:24.720" v="20" actId="1076"/>
          <ac:picMkLst>
            <pc:docMk/>
            <pc:sldMk cId="2891948164" sldId="323"/>
            <ac:picMk id="10" creationId="{48177D24-05B9-2D56-C343-D0618CBD2C2E}"/>
          </ac:picMkLst>
        </pc:picChg>
        <pc:picChg chg="mod">
          <ac:chgData name="Carlotta De Palo" userId="bc82ab50-79e2-49f6-9df2-4570ac3ca905" providerId="ADAL" clId="{392578DB-CBC1-4AEA-B077-294F6751127A}" dt="2023-05-25T10:11:30.458" v="22" actId="1076"/>
          <ac:picMkLst>
            <pc:docMk/>
            <pc:sldMk cId="2891948164" sldId="323"/>
            <ac:picMk id="12" creationId="{35B5BA1D-22FA-A41D-6910-680E2393B9A0}"/>
          </ac:picMkLst>
        </pc:picChg>
      </pc:sldChg>
    </pc:docChg>
  </pc:docChgLst>
</pc:chgInfo>
</file>

<file path=ppt/comments/modernComment_13D_F10E65C8.xml><?xml version="1.0" encoding="utf-8"?>
<p188:cmLst xmlns:a="http://schemas.openxmlformats.org/drawingml/2006/main" xmlns:r="http://schemas.openxmlformats.org/officeDocument/2006/relationships" xmlns:p188="http://schemas.microsoft.com/office/powerpoint/2018/8/main">
  <p188:cm id="{F5AB9EE7-DF61-4A23-9B4E-5FD7EBE98C7F}" authorId="{279ABA87-639B-95B4-A629-4B60FB9D7C2A}" created="2023-05-22T15:15:30.655">
    <pc:sldMkLst xmlns:pc="http://schemas.microsoft.com/office/powerpoint/2013/main/command">
      <pc:docMk/>
      <pc:sldMk cId="4044252616" sldId="317"/>
    </pc:sldMkLst>
    <p188:txBody>
      <a:bodyPr/>
      <a:lstStyle/>
      <a:p>
        <a:r>
          <a:rPr lang="it-IT"/>
          <a:t>Talking about users, in addition to patient and psychiatrist, we thought of a caregiver and technical administrator as other two users of our systems. The caregiver could be a family member or a key friend of the patient. His role is to support the patient in using the system, contribute to the continuous monitoring of their medical data and write personal observations directly to the psychiatrist.
The technician will have significant responsibilities in the maintenance and development of the system, and in the assistance of the users</a:t>
        </a:r>
      </a:p>
    </p188:txBody>
  </p188:cm>
</p188:cmLst>
</file>

<file path=ppt/comments/modernComment_13E_D86B516D.xml><?xml version="1.0" encoding="utf-8"?>
<p188:cmLst xmlns:a="http://schemas.openxmlformats.org/drawingml/2006/main" xmlns:r="http://schemas.openxmlformats.org/officeDocument/2006/relationships" xmlns:p188="http://schemas.microsoft.com/office/powerpoint/2018/8/main">
  <p188:cm id="{FC04E788-C5A9-423B-AFBB-96740F16E5FB}" authorId="{279ABA87-639B-95B4-A629-4B60FB9D7C2A}" created="2023-05-23T08:41:48.673">
    <pc:sldMkLst xmlns:pc="http://schemas.microsoft.com/office/powerpoint/2013/main/command">
      <pc:docMk/>
      <pc:sldMk cId="3630911853" sldId="318"/>
    </pc:sldMkLst>
    <p188:txBody>
      <a:bodyPr/>
      <a:lstStyle/>
      <a:p>
        <a:r>
          <a:rPr lang="it-IT"/>
          <a:t>As I was saying, the system provides a way to track parameters acquired at home with wearable devices or mobile phone, allowing the physician to monitor the trend of the patient’s data during their daily routine, in addition to clinical exams and parameters acquired during the periodical visits.
In particular we thought about the smartwatch as a device that can easly register the parameters of interest and be connected directly with the app through bluetooth or other types of wireless conncections. Other "at home parameters" like weight or blood pressure can inserted manually by the caregiver, one of the users of our app.</a:t>
        </a:r>
      </a:p>
    </p188:txBody>
  </p188:cm>
</p188:cmLst>
</file>

<file path=ppt/comments/modernComment_13F_35142F02.xml><?xml version="1.0" encoding="utf-8"?>
<p188:cmLst xmlns:a="http://schemas.openxmlformats.org/drawingml/2006/main" xmlns:r="http://schemas.openxmlformats.org/officeDocument/2006/relationships" xmlns:p188="http://schemas.microsoft.com/office/powerpoint/2018/8/main">
  <p188:cm id="{A78666D0-9815-45F5-AC4D-B44439AAE1AB}" authorId="{279ABA87-639B-95B4-A629-4B60FB9D7C2A}" created="2023-05-22T13:15:06.323">
    <pc:sldMkLst xmlns:pc="http://schemas.microsoft.com/office/powerpoint/2013/main/command">
      <pc:docMk/>
      <pc:sldMk cId="890515202" sldId="319"/>
    </pc:sldMkLst>
    <p188:txBody>
      <a:bodyPr/>
      <a:lstStyle/>
      <a:p>
        <a:r>
          <a:rPr lang="it-IT"/>
          <a:t>Our project aims to develop a monitoring system in the form of a mobile phone’s application, that directly connects patients with their psychiatrist, giving them different tools to ease their interactions and facilitate the acquisition and storage of data useful for the follow-up of the disease. Since the data involved are sensible, this application should be for clinical usage only.</a:t>
        </a:r>
      </a:p>
    </p188:txBody>
  </p188:cm>
</p188:cmLst>
</file>

<file path=ppt/comments/modernComment_143_AC5FA084.xml><?xml version="1.0" encoding="utf-8"?>
<p188:cmLst xmlns:a="http://schemas.openxmlformats.org/drawingml/2006/main" xmlns:r="http://schemas.openxmlformats.org/officeDocument/2006/relationships" xmlns:p188="http://schemas.microsoft.com/office/powerpoint/2018/8/main">
  <p188:cm id="{44D608A9-30CB-4086-86BC-E5D639AD108A}" authorId="{279ABA87-639B-95B4-A629-4B60FB9D7C2A}" created="2023-05-22T13:02:53.760">
    <pc:sldMkLst xmlns:pc="http://schemas.microsoft.com/office/powerpoint/2013/main/command">
      <pc:docMk/>
      <pc:sldMk cId="2891948164" sldId="323"/>
    </pc:sldMkLst>
    <p188:txBody>
      <a:bodyPr/>
      <a:lstStyle/>
      <a:p>
        <a:r>
          <a:rPr lang="it-IT"/>
          <a:t>Mood disorders, such as depression and bipolar disorder, are chronic long-term conditions that can have a significant impact on a person’s daily life, affecting their mood, energy levels, and their ability to carry out even simple daily tasks. They can appear during adolescence and persist, possibly becoming more severe and disabling with aging. For these reasons it is better to start an efficient therapy as soon as possible.
While the right therapy and medication treatment are of critical importance for the management of these conditions, ongoing monitoring is often necessary to ensure that the patient is following through the therapy on a daily basis and is able to manage the symptoms in a proper way. </a:t>
        </a:r>
      </a:p>
    </p188:txBody>
  </p188:cm>
</p188:cmLst>
</file>

<file path=ppt/comments/modernComment_144_20B1E98.xml><?xml version="1.0" encoding="utf-8"?>
<p188:cmLst xmlns:a="http://schemas.openxmlformats.org/drawingml/2006/main" xmlns:r="http://schemas.openxmlformats.org/officeDocument/2006/relationships" xmlns:p188="http://schemas.microsoft.com/office/powerpoint/2018/8/main">
  <p188:cm id="{DDED10F6-DD18-4AC1-82A7-449421AC24CF}" authorId="{279ABA87-639B-95B4-A629-4B60FB9D7C2A}" created="2023-05-23T09:10:21.552">
    <pc:sldMkLst xmlns:pc="http://schemas.microsoft.com/office/powerpoint/2013/main/command">
      <pc:docMk/>
      <pc:sldMk cId="34283160" sldId="324"/>
    </pc:sldMkLst>
    <p188:txBody>
      <a:bodyPr/>
      <a:lstStyle/>
      <a:p>
        <a:r>
          <a:rPr lang="it-IT"/>
          <a:t>We briefly describe the functions for each user.
First of all, each patient is associated with one psychiatrist and one caregiver, who could be a patient’s family member or a key friend. The system provides several features that help the patient improve symptoms management, for example by compiling weekly questionnaires or writing a diary and increase treatment adherence through daily medication remainders. They will also be able to book appointments with the psychiatrist, check their therapy, read psychoeducational content, and directly call psychological support numbers.
In particular we thought of a system of authomatic patient priority assessment after the compilation of the questionnaires, and if parameters acquired from sensors exceed a threshold an emergency message arrives to the nearest hospital and eventually the patient can be quickly rescued.
In order to avoid an excessive burden on the psychiatrist, the patient is allowed to send notes only to the caregiver, who will then decide if it is necessary to inform the psychiatrist. For the same reason, the patient can book a visit only after the request of the doctor. </a:t>
        </a:r>
      </a:p>
    </p188:txBody>
  </p188:cm>
</p188:cmLst>
</file>

<file path=ppt/comments/modernComment_146_AA63C9FB.xml><?xml version="1.0" encoding="utf-8"?>
<p188:cmLst xmlns:a="http://schemas.openxmlformats.org/drawingml/2006/main" xmlns:r="http://schemas.openxmlformats.org/officeDocument/2006/relationships" xmlns:p188="http://schemas.microsoft.com/office/powerpoint/2018/8/main">
  <p188:cm id="{4E106F2D-9F16-4096-9062-30188812D1BD}" authorId="{279ABA87-639B-95B4-A629-4B60FB9D7C2A}" created="2023-05-23T09:48:21.053">
    <pc:sldMkLst xmlns:pc="http://schemas.microsoft.com/office/powerpoint/2013/main/command">
      <pc:docMk/>
      <pc:sldMk cId="2858666491" sldId="326"/>
    </pc:sldMkLst>
    <p188:txBody>
      <a:bodyPr/>
      <a:lstStyle/>
      <a:p>
        <a:r>
          <a:rPr lang="it-IT"/>
          <a:t>As we said the caregiver is a patient family member or key friend, who follows a brief course for learning how to hold his position.
Each caregiver is associated with only one patient, to improve the monitoring efficiency and help the patient in relying on his caregiver. The caregiver is an intermediary in the communication by notes between patient and psychiatrist. He decides when the psychiatrist has to be informed of something. Moreover the caregiver can upload on the app some "at home parameters" and access to the medical data of the patient.
Many technicians will be involved in the maintenance of our app. They will work for its development, as well as for the assistance of users in case of technical problems. Moreover they will verify the profiles of the psychiatrists before thier registration on the app, and they will check and eventually upload the educational content proposed by the psychiatrists.</a:t>
        </a:r>
      </a:p>
    </p188:txBody>
  </p188:cm>
</p188:cmLst>
</file>

<file path=ppt/comments/modernComment_147_1B18B877.xml><?xml version="1.0" encoding="utf-8"?>
<p188:cmLst xmlns:a="http://schemas.openxmlformats.org/drawingml/2006/main" xmlns:r="http://schemas.openxmlformats.org/officeDocument/2006/relationships" xmlns:p188="http://schemas.microsoft.com/office/powerpoint/2018/8/main">
  <p188:cm id="{2044B8DA-919C-4E0E-864D-93067DB82AB3}" authorId="{4F1F25A7-2818-6820-22D5-3961B0E3588B}" created="2023-05-24T08:18:39.381">
    <pc:sldMkLst xmlns:pc="http://schemas.microsoft.com/office/powerpoint/2013/main/command">
      <pc:docMk/>
      <pc:sldMk cId="454604919" sldId="327"/>
    </pc:sldMkLst>
    <p188:txBody>
      <a:bodyPr/>
      <a:lstStyle/>
      <a:p>
        <a:r>
          <a:rPr lang="it-IT"/>
          <a:t>First of all, our application is user friendly and easy to use. The patient plays an active role, by not only being able to access his/her own data, but for example to answer the questionnaires as well, providing therefore important information to his/her psychiatrist in real time. Moreover, the application offers immediate psychological support to the patient, by allowing him/her to write his/her own diary, or to quickly call the psychological support number and directly contact his/her caregiver whenever needed; it can easily trace him/her in case of emergency and helps the patient in following the therapy. 
Even though a family member or a key friend, the caregiver can have direct access to the patient's psychological state.
The psychiatrist, on the other hand, is helped in taking more effective decisions concerning the therapy plan of each patient, as he/she can acquire important information about him/her from the constant monitoring, the automatic calculaton of the degree of priority and the caregiver's notes. Moreover, the psychiatrist can benefit from the appointments and notes methods, which definitely lighten the burden on him.</a:t>
        </a:r>
      </a:p>
    </p188:txBody>
  </p188:cm>
</p188:cmLst>
</file>

<file path=ppt/comments/modernComment_148_19BE69DD.xml><?xml version="1.0" encoding="utf-8"?>
<p188:cmLst xmlns:a="http://schemas.openxmlformats.org/drawingml/2006/main" xmlns:r="http://schemas.openxmlformats.org/officeDocument/2006/relationships" xmlns:p188="http://schemas.microsoft.com/office/powerpoint/2018/8/main">
  <p188:cm id="{60D72F9A-2711-4B98-B766-50682ED3D0FA}" authorId="{4F1F25A7-2818-6820-22D5-3961B0E3588B}" created="2023-05-24T13:07:14.539">
    <ac:deMkLst xmlns:ac="http://schemas.microsoft.com/office/drawing/2013/main/command">
      <pc:docMk xmlns:pc="http://schemas.microsoft.com/office/powerpoint/2013/main/command"/>
      <pc:sldMk xmlns:pc="http://schemas.microsoft.com/office/powerpoint/2013/main/command" cId="431909341" sldId="328"/>
      <ac:spMk id="3" creationId="{7C940CDE-3848-12C2-8596-2EDA02B1C84C}"/>
    </ac:deMkLst>
    <p188:txBody>
      <a:bodyPr/>
      <a:lstStyle/>
      <a:p>
        <a:r>
          <a:rPr lang="it-IT"/>
          <a:t>Thinking about the future, the privacy policy is something that in our opinion should be given more importance and accounted for. Also, it could be useful to be able to connect the app with external databases and websites, such as the national healthcare system one. Another way in which this application could be further improved is by involving new kinds of doctors (such as, for example, cardiologists...), so that they can discuss with each other about the patients' conditions from different points of view. A more in detail therapy adherence evaluation section can be then developed.  Moreover, the data gathered by the application could be employed in building global statistics, regarding for example patients with a specific kind of  clinical profile and how they react to a specific type of therapy approach. Finally, a tutorial could be implemented at the beginning to help each user to understand how it works.</a:t>
        </a:r>
      </a:p>
    </p188:txBody>
  </p188:cm>
</p188:cmLst>
</file>

<file path=ppt/comments/modernComment_149_2E2D3464.xml><?xml version="1.0" encoding="utf-8"?>
<p188:cmLst xmlns:a="http://schemas.openxmlformats.org/drawingml/2006/main" xmlns:r="http://schemas.openxmlformats.org/officeDocument/2006/relationships" xmlns:p188="http://schemas.microsoft.com/office/powerpoint/2018/8/main">
  <p188:cm id="{6027E909-12D0-406B-9D0D-DBCD557E3640}" authorId="{279ABA87-639B-95B4-A629-4B60FB9D7C2A}" created="2023-05-23T09:10:21.552">
    <pc:sldMkLst xmlns:pc="http://schemas.microsoft.com/office/powerpoint/2013/main/command">
      <pc:docMk/>
      <pc:sldMk cId="34283160" sldId="324"/>
    </pc:sldMkLst>
    <p188:txBody>
      <a:bodyPr/>
      <a:lstStyle/>
      <a:p>
        <a:r>
          <a:rPr lang="it-IT"/>
          <a:t>We briefly describe the functions for each user.
First of all, each patient is associated with one psychiatrist and one caregiver, who could be a patient’s family member or a key friend. The system provides several features that help the patient improve symptoms management, for example by compiling weekly questionnaires or writing a diary and increase treatment adherence through daily medication remainders. They will also be able to book appointments with the psychiatrist, check their therapy, read psychoeducational content, and directly call psychological support numbers.
In particular we thought of a system of authomatic patient priority assessment after the compilation of the questionnaires, and if parameters acquired from sensors exceed a threshold an emergency message arrives to the nearest hospital and eventually the patient can be quickly rescued.
In order to avoid an excessive burden on the psychiatrist, the patient is allowed to send notes only to the caregiver, who will then decide if it is necessary to inform the psychiatrist. For the same reason, the patient can book a visit only after the request of the doctor. </a:t>
        </a:r>
      </a:p>
    </p188:txBody>
  </p188:cm>
</p188:cmLst>
</file>

<file path=ppt/comments/modernComment_14B_6A627E3A.xml><?xml version="1.0" encoding="utf-8"?>
<p188:cmLst xmlns:a="http://schemas.openxmlformats.org/drawingml/2006/main" xmlns:r="http://schemas.openxmlformats.org/officeDocument/2006/relationships" xmlns:p188="http://schemas.microsoft.com/office/powerpoint/2018/8/main">
  <p188:cm id="{57FF3EAB-8008-4B4D-BB30-9082B17198B7}" authorId="{279ABA87-639B-95B4-A629-4B60FB9D7C2A}" created="2023-05-23T09:10:21.552">
    <pc:sldMkLst xmlns:pc="http://schemas.microsoft.com/office/powerpoint/2013/main/command">
      <pc:docMk/>
      <pc:sldMk cId="34283160" sldId="324"/>
    </pc:sldMkLst>
    <p188:txBody>
      <a:bodyPr/>
      <a:lstStyle/>
      <a:p>
        <a:r>
          <a:rPr lang="it-IT"/>
          <a:t>We briefly describe the functions for each user.
First of all, each patient is associated with one psychiatrist and one caregiver, who could be a patient’s family member or a key friend. The system provides several features that help the patient improve symptoms management, for example by compiling weekly questionnaires or writing a diary and increase treatment adherence through daily medication remainders. They will also be able to book appointments with the psychiatrist, check their therapy, read psychoeducational content, and directly call psychological support numbers.
In particular we thought of a system of authomatic patient priority assessment after the compilation of the questionnaires, and if parameters acquired from sensors exceed a threshold an emergency message arrives to the nearest hospital and eventually the patient can be quickly rescued.
In order to avoid an excessive burden on the psychiatrist, the patient is allowed to send notes only to the caregiver, who will then decide if it is necessary to inform the psychiatrist. For the same reason, the patient can book a visit only after the request of the doctor. </a:t>
        </a:r>
      </a:p>
    </p188:txBody>
  </p188:cm>
</p188:cmLst>
</file>

<file path=ppt/comments/modernComment_14C_A0DBFCCC.xml><?xml version="1.0" encoding="utf-8"?>
<p188:cmLst xmlns:a="http://schemas.openxmlformats.org/drawingml/2006/main" xmlns:r="http://schemas.openxmlformats.org/officeDocument/2006/relationships" xmlns:p188="http://schemas.microsoft.com/office/powerpoint/2018/8/main">
  <p188:cm id="{242D97D7-D08B-4CC4-B106-03B71DB6044F}" authorId="{279ABA87-639B-95B4-A629-4B60FB9D7C2A}" created="2023-05-23T09:10:21.552">
    <pc:sldMkLst xmlns:pc="http://schemas.microsoft.com/office/powerpoint/2013/main/command">
      <pc:docMk/>
      <pc:sldMk cId="34283160" sldId="324"/>
    </pc:sldMkLst>
    <p188:txBody>
      <a:bodyPr/>
      <a:lstStyle/>
      <a:p>
        <a:r>
          <a:rPr lang="it-IT"/>
          <a:t>We briefly describe the functions for each user.
First of all, each patient is associated with one psychiatrist and one caregiver, who could be a patient’s family member or a key friend. The system provides several features that help the patient improve symptoms management, for example by compiling weekly questionnaires or writing a diary and increase treatment adherence through daily medication remainders. They will also be able to book appointments with the psychiatrist, check their therapy, read psychoeducational content, and directly call psychological support numbers.
In particular we thought of a system of authomatic patient priority assessment after the compilation of the questionnaires, and if parameters acquired from sensors exceed a threshold an emergency message arrives to the nearest hospital and eventually the patient can be quickly rescued.
In order to avoid an excessive burden on the psychiatrist, the patient is allowed to send notes only to the caregiver, who will then decide if it is necessary to inform the psychiatrist. For the same reason, the patient can book a visit only after the request of the doctor. </a:t>
        </a:r>
      </a:p>
    </p188:txBody>
  </p188:cm>
</p188:cmLst>
</file>

<file path=ppt/comments/modernComment_14D_BBDB9DA3.xml><?xml version="1.0" encoding="utf-8"?>
<p188:cmLst xmlns:a="http://schemas.openxmlformats.org/drawingml/2006/main" xmlns:r="http://schemas.openxmlformats.org/officeDocument/2006/relationships" xmlns:p188="http://schemas.microsoft.com/office/powerpoint/2018/8/main">
  <p188:cm id="{F3688425-7EE6-4051-8606-F566A8002875}" authorId="{279ABA87-639B-95B4-A629-4B60FB9D7C2A}" created="2023-05-23T09:29:12.824">
    <pc:sldMkLst xmlns:pc="http://schemas.microsoft.com/office/powerpoint/2013/main/command">
      <pc:docMk/>
      <pc:sldMk cId="3531310390" sldId="325"/>
    </pc:sldMkLst>
    <p188:txBody>
      <a:bodyPr/>
      <a:lstStyle/>
      <a:p>
        <a:r>
          <a:rPr lang="it-IT"/>
          <a:t>The psychiatrist can be in contact with more than one patient and caregiver.
All these features have the ambition of not only helping the patient in therapy and symptoms’ management, but also of supporting the psychiatrist in making more informed therapy decisions and adjust treatment plans as needed, potentially increasing the effectiveness of the regimen. Moreover, we expect that the system can help the specialist in improving the workflow efficiency, by speeding up the communication with the patient thanks to the notes system, and by enhancing the process of appointment booking.
He can registrate just after the approval of the technician, who has to verify the identity of the doctor. He can access the patient list which is organized in order of priority. The priority is automatically changed according to the score of the questionnaires (as we have seen), but can be changed also manually by the psychiatrist. The psychiatrist can of course upload new medical data, but an important thing is that he inserts the thresholds of normality tailored on the patient and concerning the data acquired by the sensors. The psychiatrist can also propose the upload of articles about the deasease on the app, which the technician will have to verify and approve</a:t>
        </a:r>
      </a:p>
    </p188:txBody>
  </p188:cm>
</p188:cmLst>
</file>

<file path=ppt/comments/modernComment_14E_BE73D9B2.xml><?xml version="1.0" encoding="utf-8"?>
<p188:cmLst xmlns:a="http://schemas.openxmlformats.org/drawingml/2006/main" xmlns:r="http://schemas.openxmlformats.org/officeDocument/2006/relationships" xmlns:p188="http://schemas.microsoft.com/office/powerpoint/2018/8/main">
  <p188:cm id="{A5139C80-8BEC-4118-9F70-143FF76406C9}" authorId="{279ABA87-639B-95B4-A629-4B60FB9D7C2A}" created="2023-05-23T09:29:12.824">
    <pc:sldMkLst xmlns:pc="http://schemas.microsoft.com/office/powerpoint/2013/main/command">
      <pc:docMk/>
      <pc:sldMk cId="3531310390" sldId="325"/>
    </pc:sldMkLst>
    <p188:txBody>
      <a:bodyPr/>
      <a:lstStyle/>
      <a:p>
        <a:r>
          <a:rPr lang="it-IT"/>
          <a:t>The psychiatrist can be in contact with more than one patient and caregiver.
All these features have the ambition of not only helping the patient in therapy and symptoms’ management, but also of supporting the psychiatrist in making more informed therapy decisions and adjust treatment plans as needed, potentially increasing the effectiveness of the regimen. Moreover, we expect that the system can help the specialist in improving the workflow efficiency, by speeding up the communication with the patient thanks to the notes system, and by enhancing the process of appointment booking.
He can registrate just after the approval of the technician, who has to verify the identity of the doctor. He can access the patient list which is organized in order of priority. The priority is automatically changed according to the score of the questionnaires (as we have seen), but can be changed also manually by the psychiatrist. The psychiatrist can of course upload new medical data, but an important thing is that he inserts the thresholds of normality tailored on the patient and concerning the data acquired by the sensors. The psychiatrist can also propose the upload of articles about the deasease on the app, which the technician will have to verify and approve</a:t>
        </a:r>
      </a:p>
    </p188:txBody>
  </p188:cm>
</p188:cmLst>
</file>

<file path=ppt/comments/modernComment_14F_3A9D8B3C.xml><?xml version="1.0" encoding="utf-8"?>
<p188:cmLst xmlns:a="http://schemas.openxmlformats.org/drawingml/2006/main" xmlns:r="http://schemas.openxmlformats.org/officeDocument/2006/relationships" xmlns:p188="http://schemas.microsoft.com/office/powerpoint/2018/8/main">
  <p188:cm id="{B1320EAD-0FEA-4CD1-944A-1AD17A3AA2F4}" authorId="{279ABA87-639B-95B4-A629-4B60FB9D7C2A}" created="2023-05-23T09:29:12.824">
    <pc:sldMkLst xmlns:pc="http://schemas.microsoft.com/office/powerpoint/2013/main/command">
      <pc:docMk/>
      <pc:sldMk cId="3531310390" sldId="325"/>
    </pc:sldMkLst>
    <p188:txBody>
      <a:bodyPr/>
      <a:lstStyle/>
      <a:p>
        <a:r>
          <a:rPr lang="it-IT"/>
          <a:t>The psychiatrist can be in contact with more than one patient and caregiver.
All these features have the ambition of not only helping the patient in therapy and symptoms’ management, but also of supporting the psychiatrist in making more informed therapy decisions and adjust treatment plans as needed, potentially increasing the effectiveness of the regimen. Moreover, we expect that the system can help the specialist in improving the workflow efficiency, by speeding up the communication with the patient thanks to the notes system, and by enhancing the process of appointment booking.
He can registrate just after the approval of the technician, who has to verify the identity of the doctor. He can access the patient list which is organized in order of priority. The priority is automatically changed according to the score of the questionnaires (as we have seen), but can be changed also manually by the psychiatrist. The psychiatrist can of course upload new medical data, but an important thing is that he inserts the thresholds of normality tailored on the patient and concerning the data acquired by the sensors. The psychiatrist can also propose the upload of articles about the deasease on the app, which the technician will have to verify and approve</a:t>
        </a:r>
      </a:p>
    </p188:txBody>
  </p188:cm>
</p188:cmLst>
</file>

<file path=ppt/comments/modernComment_150_6385A20A.xml><?xml version="1.0" encoding="utf-8"?>
<p188:cmLst xmlns:a="http://schemas.openxmlformats.org/drawingml/2006/main" xmlns:r="http://schemas.openxmlformats.org/officeDocument/2006/relationships" xmlns:p188="http://schemas.microsoft.com/office/powerpoint/2018/8/main">
  <p188:cm id="{8409E935-E70F-40BD-858A-4C8D172B8A4B}" authorId="{279ABA87-639B-95B4-A629-4B60FB9D7C2A}" created="2023-05-23T09:29:12.824">
    <pc:sldMkLst xmlns:pc="http://schemas.microsoft.com/office/powerpoint/2013/main/command">
      <pc:docMk/>
      <pc:sldMk cId="3531310390" sldId="325"/>
    </pc:sldMkLst>
    <p188:txBody>
      <a:bodyPr/>
      <a:lstStyle/>
      <a:p>
        <a:r>
          <a:rPr lang="it-IT"/>
          <a:t>The psychiatrist can be in contact with more than one patient and caregiver.
All these features have the ambition of not only helping the patient in therapy and symptoms’ management, but also of supporting the psychiatrist in making more informed therapy decisions and adjust treatment plans as needed, potentially increasing the effectiveness of the regimen. Moreover, we expect that the system can help the specialist in improving the workflow efficiency, by speeding up the communication with the patient thanks to the notes system, and by enhancing the process of appointment booking.
He can registrate just after the approval of the technician, who has to verify the identity of the doctor. He can access the patient list which is organized in order of priority. The priority is automatically changed according to the score of the questionnaires (as we have seen), but can be changed also manually by the psychiatrist. The psychiatrist can of course upload new medical data, but an important thing is that he inserts the thresholds of normality tailored on the patient and concerning the data acquired by the sensors. The psychiatrist can also propose the upload of articles about the deasease on the app, which the technician will have to verify and approve</a:t>
        </a:r>
      </a:p>
    </p188:txBody>
  </p188:cm>
</p188:cmLst>
</file>

<file path=ppt/comments/modernComment_151_25D6FFBB.xml><?xml version="1.0" encoding="utf-8"?>
<p188:cmLst xmlns:a="http://schemas.openxmlformats.org/drawingml/2006/main" xmlns:r="http://schemas.openxmlformats.org/officeDocument/2006/relationships" xmlns:p188="http://schemas.microsoft.com/office/powerpoint/2018/8/main">
  <p188:cm id="{1FC781C3-01AC-4480-903F-0111975DDD9D}" authorId="{279ABA87-639B-95B4-A629-4B60FB9D7C2A}" created="2023-05-23T09:29:12.824">
    <pc:sldMkLst xmlns:pc="http://schemas.microsoft.com/office/powerpoint/2013/main/command">
      <pc:docMk/>
      <pc:sldMk cId="3531310390" sldId="325"/>
    </pc:sldMkLst>
    <p188:txBody>
      <a:bodyPr/>
      <a:lstStyle/>
      <a:p>
        <a:r>
          <a:rPr lang="it-IT"/>
          <a:t>The psychiatrist can be in contact with more than one patient and caregiver.
All these features have the ambition of not only helping the patient in therapy and symptoms’ management, but also of supporting the psychiatrist in making more informed therapy decisions and adjust treatment plans as needed, potentially increasing the effectiveness of the regimen. Moreover, we expect that the system can help the specialist in improving the workflow efficiency, by speeding up the communication with the patient thanks to the notes system, and by enhancing the process of appointment booking.
He can registrate just after the approval of the technician, who has to verify the identity of the doctor. He can access the patient list which is organized in order of priority. The priority is automatically changed according to the score of the questionnaires (as we have seen), but can be changed also manually by the psychiatrist. The psychiatrist can of course upload new medical data, but an important thing is that he inserts the thresholds of normality tailored on the patient and concerning the data acquired by the sensors. The psychiatrist can also propose the upload of articles about the deasease on the app, which the technician will have to verify and approve</a:t>
        </a:r>
      </a:p>
    </p188:txBody>
  </p188:cm>
</p188:cmLst>
</file>

<file path=ppt/comments/modernComment_152_DAAC39FF.xml><?xml version="1.0" encoding="utf-8"?>
<p188:cmLst xmlns:a="http://schemas.openxmlformats.org/drawingml/2006/main" xmlns:r="http://schemas.openxmlformats.org/officeDocument/2006/relationships" xmlns:p188="http://schemas.microsoft.com/office/powerpoint/2018/8/main">
  <p188:cm id="{6D4D5E02-F070-42EA-8C22-88C524356C6D}" authorId="{279ABA87-639B-95B4-A629-4B60FB9D7C2A}" created="2023-05-23T09:48:21.053">
    <pc:sldMkLst xmlns:pc="http://schemas.microsoft.com/office/powerpoint/2013/main/command">
      <pc:docMk/>
      <pc:sldMk cId="2858666491" sldId="326"/>
    </pc:sldMkLst>
    <p188:txBody>
      <a:bodyPr/>
      <a:lstStyle/>
      <a:p>
        <a:r>
          <a:rPr lang="it-IT"/>
          <a:t>As we said the caregiver is a patient family member or key friend, who follows a brief course for learning how to hold his position.
Each caregiver is associated with only one patient, to improve the monitoring efficiency and help the patient in relying on his caregiver. The caregiver is an intermediary in the communication by notes between patient and psychiatrist. He decides when the psychiatrist has to be informed of something. Moreover the caregiver can upload on the app some "at home parameters" and access to the medical data of the patient.
Many technicians will be involved in the maintenance of our app. They will work for its development, as well as for the assistance of users in case of technical problems. Moreover they will verify the profiles of the psychiatrists before thier registration on the app, and they will check and eventually upload the educational content proposed by the psychiatrists.</a:t>
        </a:r>
      </a:p>
    </p188:txBody>
  </p188:cm>
</p188:cmLst>
</file>

<file path=ppt/comments/modernComment_153_BE6D1840.xml><?xml version="1.0" encoding="utf-8"?>
<p188:cmLst xmlns:a="http://schemas.openxmlformats.org/drawingml/2006/main" xmlns:r="http://schemas.openxmlformats.org/officeDocument/2006/relationships" xmlns:p188="http://schemas.microsoft.com/office/powerpoint/2018/8/main">
  <p188:cm id="{2A264658-C71F-46F5-9FCD-7DA12C1912A7}" authorId="{279ABA87-639B-95B4-A629-4B60FB9D7C2A}" created="2023-05-23T09:48:21.053">
    <pc:sldMkLst xmlns:pc="http://schemas.microsoft.com/office/powerpoint/2013/main/command">
      <pc:docMk/>
      <pc:sldMk cId="2858666491" sldId="326"/>
    </pc:sldMkLst>
    <p188:txBody>
      <a:bodyPr/>
      <a:lstStyle/>
      <a:p>
        <a:r>
          <a:rPr lang="it-IT"/>
          <a:t>As we said the caregiver is a patient family member or key friend, who follows a brief course for learning how to hold his position.
Each caregiver is associated with only one patient, to improve the monitoring efficiency and help the patient in relying on his caregiver. The caregiver is an intermediary in the communication by notes between patient and psychiatrist. He decides when the psychiatrist has to be informed of something. Moreover the caregiver can upload on the app some "at home parameters" and access to the medical data of the patient.
Many technicians will be involved in the maintenance of our app. They will work for its development, as well as for the assistance of users in case of technical problems. Moreover they will verify the profiles of the psychiatrists before thier registration on the app, and they will check and eventually upload the educational content proposed by the psychiatrists.</a:t>
        </a:r>
      </a:p>
    </p188:txBody>
  </p188:cm>
</p188:cmLst>
</file>

<file path=ppt/comments/modernComment_154_3F914806.xml><?xml version="1.0" encoding="utf-8"?>
<p188:cmLst xmlns:a="http://schemas.openxmlformats.org/drawingml/2006/main" xmlns:r="http://schemas.openxmlformats.org/officeDocument/2006/relationships" xmlns:p188="http://schemas.microsoft.com/office/powerpoint/2018/8/main">
  <p188:cm id="{FADB64F4-CB7D-4DD7-B8DB-730DD5970FF9}" authorId="{279ABA87-639B-95B4-A629-4B60FB9D7C2A}" created="2023-05-23T09:48:21.053">
    <pc:sldMkLst xmlns:pc="http://schemas.microsoft.com/office/powerpoint/2013/main/command">
      <pc:docMk/>
      <pc:sldMk cId="2858666491" sldId="326"/>
    </pc:sldMkLst>
    <p188:txBody>
      <a:bodyPr/>
      <a:lstStyle/>
      <a:p>
        <a:r>
          <a:rPr lang="it-IT"/>
          <a:t>As we said the caregiver is a patient family member or key friend, who follows a brief course for learning how to hold his position.
Each caregiver is associated with only one patient, to improve the monitoring efficiency and help the patient in relying on his caregiver. The caregiver is an intermediary in the communication by notes between patient and psychiatrist. He decides when the psychiatrist has to be informed of something. Moreover the caregiver can upload on the app some "at home parameters" and access to the medical data of the patient.
Many technicians will be involved in the maintenance of our app. They will work for its development, as well as for the assistance of users in case of technical problems. Moreover they will verify the profiles of the psychiatrists before thier registration on the app, and they will check and eventually upload the educational content proposed by the psychiatrists.</a:t>
        </a:r>
      </a:p>
    </p188:txBody>
  </p188:cm>
</p188:cmLst>
</file>

<file path=ppt/comments/modernComment_155_BD675780.xml><?xml version="1.0" encoding="utf-8"?>
<p188:cmLst xmlns:a="http://schemas.openxmlformats.org/drawingml/2006/main" xmlns:r="http://schemas.openxmlformats.org/officeDocument/2006/relationships" xmlns:p188="http://schemas.microsoft.com/office/powerpoint/2018/8/main">
  <p188:cm id="{622364E5-7C87-49AF-82D4-F7E2E6DE0E4C}" authorId="{279ABA87-639B-95B4-A629-4B60FB9D7C2A}" created="2023-05-23T09:48:21.053">
    <pc:sldMkLst xmlns:pc="http://schemas.microsoft.com/office/powerpoint/2013/main/command">
      <pc:docMk/>
      <pc:sldMk cId="2858666491" sldId="326"/>
    </pc:sldMkLst>
    <p188:txBody>
      <a:bodyPr/>
      <a:lstStyle/>
      <a:p>
        <a:r>
          <a:rPr lang="it-IT"/>
          <a:t>As we said the caregiver is a patient family member or key friend, who follows a brief course for learning how to hold his position.
Each caregiver is associated with only one patient, to improve the monitoring efficiency and help the patient in relying on his caregiver. The caregiver is an intermediary in the communication by notes between patient and psychiatrist. He decides when the psychiatrist has to be informed of something. Moreover the caregiver can upload on the app some "at home parameters" and access to the medical data of the patient.
Many technicians will be involved in the maintenance of our app. They will work for its development, as well as for the assistance of users in case of technical problems. Moreover they will verify the profiles of the psychiatrists before thier registration on the app, and they will check and eventually upload the educational content proposed by the psychiatrists.</a:t>
        </a:r>
      </a:p>
    </p188:txBody>
  </p188:cm>
</p188:cmLst>
</file>

<file path=ppt/comments/modernComment_156_A01CA8E4.xml><?xml version="1.0" encoding="utf-8"?>
<p188:cmLst xmlns:a="http://schemas.openxmlformats.org/drawingml/2006/main" xmlns:r="http://schemas.openxmlformats.org/officeDocument/2006/relationships" xmlns:p188="http://schemas.microsoft.com/office/powerpoint/2018/8/main">
  <p188:cm id="{E3937D51-F800-46A3-95C0-74AB18D7211E}" authorId="{279ABA87-639B-95B4-A629-4B60FB9D7C2A}" created="2023-05-23T09:48:21.053">
    <pc:sldMkLst xmlns:pc="http://schemas.microsoft.com/office/powerpoint/2013/main/command">
      <pc:docMk/>
      <pc:sldMk cId="2858666491" sldId="326"/>
    </pc:sldMkLst>
    <p188:txBody>
      <a:bodyPr/>
      <a:lstStyle/>
      <a:p>
        <a:r>
          <a:rPr lang="it-IT"/>
          <a:t>As we said the caregiver is a patient family member or key friend, who follows a brief course for learning how to hold his position.
Each caregiver is associated with only one patient, to improve the monitoring efficiency and help the patient in relying on his caregiver. The caregiver is an intermediary in the communication by notes between patient and psychiatrist. He decides when the psychiatrist has to be informed of something. Moreover the caregiver can upload on the app some "at home parameters" and access to the medical data of the patient.
Many technicians will be involved in the maintenance of our app. They will work for its development, as well as for the assistance of users in case of technical problems. Moreover they will verify the profiles of the psychiatrists before thier registration on the app, and they will check and eventually upload the educational content proposed by the psychiatrists.</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CE8B2-4A53-47C1-A2BD-BAAE8013A13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84F1D88-37AE-4D60-9443-331B6F9D5A7F}" type="pres">
      <dgm:prSet presAssocID="{472CE8B2-4A53-47C1-A2BD-BAAE8013A138}" presName="hierChild1" presStyleCnt="0">
        <dgm:presLayoutVars>
          <dgm:chPref val="1"/>
          <dgm:dir/>
          <dgm:animOne val="branch"/>
          <dgm:animLvl val="lvl"/>
          <dgm:resizeHandles/>
        </dgm:presLayoutVars>
      </dgm:prSet>
      <dgm:spPr/>
    </dgm:pt>
  </dgm:ptLst>
  <dgm:cxnLst>
    <dgm:cxn modelId="{839DD809-856B-4BA5-A570-6CC87A499CA5}" type="presOf" srcId="{472CE8B2-4A53-47C1-A2BD-BAAE8013A138}" destId="{984F1D88-37AE-4D60-9443-331B6F9D5A7F}" srcOrd="0"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ECE74-C033-459B-9FC6-129082AECEA4}" type="doc">
      <dgm:prSet loTypeId="urn:microsoft.com/office/officeart/2005/8/layout/hList2" loCatId="list" qsTypeId="urn:microsoft.com/office/officeart/2005/8/quickstyle/simple1" qsCatId="simple" csTypeId="urn:microsoft.com/office/officeart/2005/8/colors/accent0_1" csCatId="mainScheme" phldr="1"/>
      <dgm:spPr/>
      <dgm:t>
        <a:bodyPr/>
        <a:lstStyle/>
        <a:p>
          <a:endParaRPr lang="en-US"/>
        </a:p>
      </dgm:t>
    </dgm:pt>
    <dgm:pt modelId="{43524031-52F7-47B9-A364-54B704E37A75}">
      <dgm:prSet phldrT="[Text]" custT="1"/>
      <dgm:spPr/>
      <dgm:t>
        <a:bodyPr/>
        <a:lstStyle/>
        <a:p>
          <a:r>
            <a:rPr lang="en-US" sz="1600"/>
            <a:t>At Home</a:t>
          </a:r>
        </a:p>
      </dgm:t>
    </dgm:pt>
    <dgm:pt modelId="{06F960A0-A123-4D02-B7C5-E9664ECFED4E}" type="parTrans" cxnId="{A1699958-1ABC-4FB2-8357-7FC47C684A99}">
      <dgm:prSet/>
      <dgm:spPr/>
      <dgm:t>
        <a:bodyPr/>
        <a:lstStyle/>
        <a:p>
          <a:endParaRPr lang="en-US"/>
        </a:p>
      </dgm:t>
    </dgm:pt>
    <dgm:pt modelId="{6D9EE21D-595B-4CCB-9B44-059C86004487}" type="sibTrans" cxnId="{A1699958-1ABC-4FB2-8357-7FC47C684A99}">
      <dgm:prSet/>
      <dgm:spPr/>
      <dgm:t>
        <a:bodyPr/>
        <a:lstStyle/>
        <a:p>
          <a:endParaRPr lang="en-US"/>
        </a:p>
      </dgm:t>
    </dgm:pt>
    <dgm:pt modelId="{3237984F-BC4A-44D6-8B95-1F7F1B5E279D}">
      <dgm:prSet phldrT="[Text]" custT="1"/>
      <dgm:spPr/>
      <dgm:t>
        <a:bodyPr/>
        <a:lstStyle/>
        <a:p>
          <a:r>
            <a:rPr lang="en-US" sz="1400"/>
            <a:t>Heart Rate		Automatic</a:t>
          </a:r>
        </a:p>
      </dgm:t>
    </dgm:pt>
    <dgm:pt modelId="{C9392AE8-EB01-488B-9864-A8DF18911586}" type="parTrans" cxnId="{4D9F159C-0730-40EC-93AF-8250E7F1647B}">
      <dgm:prSet/>
      <dgm:spPr/>
      <dgm:t>
        <a:bodyPr/>
        <a:lstStyle/>
        <a:p>
          <a:endParaRPr lang="en-US"/>
        </a:p>
      </dgm:t>
    </dgm:pt>
    <dgm:pt modelId="{689B6A74-DB6A-455D-8604-D6168847DB74}" type="sibTrans" cxnId="{4D9F159C-0730-40EC-93AF-8250E7F1647B}">
      <dgm:prSet/>
      <dgm:spPr/>
      <dgm:t>
        <a:bodyPr/>
        <a:lstStyle/>
        <a:p>
          <a:endParaRPr lang="en-US"/>
        </a:p>
      </dgm:t>
    </dgm:pt>
    <dgm:pt modelId="{318AFA0B-0817-4763-B322-E6E8FDD2C432}">
      <dgm:prSet phldrT="[Text]" custT="1"/>
      <dgm:spPr/>
      <dgm:t>
        <a:bodyPr/>
        <a:lstStyle/>
        <a:p>
          <a:r>
            <a:rPr lang="en-US" sz="1400"/>
            <a:t>Heart Rate Variability	Automatic</a:t>
          </a:r>
        </a:p>
      </dgm:t>
    </dgm:pt>
    <dgm:pt modelId="{B98EA05A-39B6-4A69-A103-CEF397DE19A7}" type="parTrans" cxnId="{2F368B0B-8D7F-4815-8A48-BDF7593B104F}">
      <dgm:prSet/>
      <dgm:spPr/>
      <dgm:t>
        <a:bodyPr/>
        <a:lstStyle/>
        <a:p>
          <a:endParaRPr lang="en-US"/>
        </a:p>
      </dgm:t>
    </dgm:pt>
    <dgm:pt modelId="{DE94CC11-A959-4430-8850-3E32B8D09EFD}" type="sibTrans" cxnId="{2F368B0B-8D7F-4815-8A48-BDF7593B104F}">
      <dgm:prSet/>
      <dgm:spPr/>
      <dgm:t>
        <a:bodyPr/>
        <a:lstStyle/>
        <a:p>
          <a:endParaRPr lang="en-US"/>
        </a:p>
      </dgm:t>
    </dgm:pt>
    <dgm:pt modelId="{47B5A0BD-256E-46EB-8F05-B84FD41D5649}">
      <dgm:prSet phldrT="[Text]" custT="1"/>
      <dgm:spPr/>
      <dgm:t>
        <a:bodyPr/>
        <a:lstStyle/>
        <a:p>
          <a:r>
            <a:rPr lang="en-US" sz="1600"/>
            <a:t>At Hospital</a:t>
          </a:r>
        </a:p>
      </dgm:t>
    </dgm:pt>
    <dgm:pt modelId="{7AD88B3B-DEA8-4B8B-BB81-975D676DE612}" type="parTrans" cxnId="{9CCBC453-70F0-41EA-B99A-9CB39CED2CB0}">
      <dgm:prSet/>
      <dgm:spPr/>
      <dgm:t>
        <a:bodyPr/>
        <a:lstStyle/>
        <a:p>
          <a:endParaRPr lang="en-US"/>
        </a:p>
      </dgm:t>
    </dgm:pt>
    <dgm:pt modelId="{DBC932BD-2EFF-40EE-97DB-50F85E3F4D62}" type="sibTrans" cxnId="{9CCBC453-70F0-41EA-B99A-9CB39CED2CB0}">
      <dgm:prSet/>
      <dgm:spPr/>
      <dgm:t>
        <a:bodyPr/>
        <a:lstStyle/>
        <a:p>
          <a:endParaRPr lang="en-US"/>
        </a:p>
      </dgm:t>
    </dgm:pt>
    <dgm:pt modelId="{676D369D-1F0C-40B3-AECA-CEE52A5334B5}">
      <dgm:prSet phldrT="[Text]" custT="1"/>
      <dgm:spPr/>
      <dgm:t>
        <a:bodyPr/>
        <a:lstStyle/>
        <a:p>
          <a:r>
            <a:rPr lang="en-US" sz="1400"/>
            <a:t>ECG parameter		Manually</a:t>
          </a:r>
        </a:p>
      </dgm:t>
    </dgm:pt>
    <dgm:pt modelId="{CC70009F-3AE1-4932-88EB-EDFEB09FDEDA}" type="parTrans" cxnId="{C4536A37-1105-4980-BED1-E7B552D2AC48}">
      <dgm:prSet/>
      <dgm:spPr/>
      <dgm:t>
        <a:bodyPr/>
        <a:lstStyle/>
        <a:p>
          <a:endParaRPr lang="en-US"/>
        </a:p>
      </dgm:t>
    </dgm:pt>
    <dgm:pt modelId="{9D290F6B-DDBB-46A3-A556-5185FF9407AA}" type="sibTrans" cxnId="{C4536A37-1105-4980-BED1-E7B552D2AC48}">
      <dgm:prSet/>
      <dgm:spPr/>
      <dgm:t>
        <a:bodyPr/>
        <a:lstStyle/>
        <a:p>
          <a:endParaRPr lang="en-US"/>
        </a:p>
      </dgm:t>
    </dgm:pt>
    <dgm:pt modelId="{D53082B4-E30B-48DA-92B4-152301480F9F}">
      <dgm:prSet phldrT="[Text]" custT="1"/>
      <dgm:spPr/>
      <dgm:t>
        <a:bodyPr/>
        <a:lstStyle/>
        <a:p>
          <a:r>
            <a:rPr lang="en-US" sz="1400"/>
            <a:t>Blood Pressure		Manually</a:t>
          </a:r>
        </a:p>
      </dgm:t>
    </dgm:pt>
    <dgm:pt modelId="{1F3E1300-B855-40D5-B8A1-BE63B3287002}" type="parTrans" cxnId="{A3C30699-35EB-4A30-A38C-B619488074AC}">
      <dgm:prSet/>
      <dgm:spPr/>
      <dgm:t>
        <a:bodyPr/>
        <a:lstStyle/>
        <a:p>
          <a:endParaRPr lang="en-US"/>
        </a:p>
      </dgm:t>
    </dgm:pt>
    <dgm:pt modelId="{C6B352FE-99B2-4310-A1FE-179538C6E56D}" type="sibTrans" cxnId="{A3C30699-35EB-4A30-A38C-B619488074AC}">
      <dgm:prSet/>
      <dgm:spPr/>
      <dgm:t>
        <a:bodyPr/>
        <a:lstStyle/>
        <a:p>
          <a:endParaRPr lang="en-US"/>
        </a:p>
      </dgm:t>
    </dgm:pt>
    <dgm:pt modelId="{2FC654BD-9679-4967-AFDA-6BCF01B130A3}">
      <dgm:prSet custT="1"/>
      <dgm:spPr/>
      <dgm:t>
        <a:bodyPr/>
        <a:lstStyle/>
        <a:p>
          <a:r>
            <a:rPr lang="en-US" sz="1400"/>
            <a:t>Height			Manually</a:t>
          </a:r>
        </a:p>
      </dgm:t>
    </dgm:pt>
    <dgm:pt modelId="{6C177641-D6DD-4BE8-991B-431A68EA0C42}" type="parTrans" cxnId="{14422F0F-1125-4A06-81DC-38DDE4D2C795}">
      <dgm:prSet/>
      <dgm:spPr/>
      <dgm:t>
        <a:bodyPr/>
        <a:lstStyle/>
        <a:p>
          <a:endParaRPr lang="en-US"/>
        </a:p>
      </dgm:t>
    </dgm:pt>
    <dgm:pt modelId="{E7DA3349-5C68-42EF-8A53-BA930020E311}" type="sibTrans" cxnId="{14422F0F-1125-4A06-81DC-38DDE4D2C795}">
      <dgm:prSet/>
      <dgm:spPr/>
      <dgm:t>
        <a:bodyPr/>
        <a:lstStyle/>
        <a:p>
          <a:endParaRPr lang="en-US"/>
        </a:p>
      </dgm:t>
    </dgm:pt>
    <dgm:pt modelId="{09A3AE9E-CB59-4E77-B7D3-C21E99C75B05}">
      <dgm:prSet custT="1"/>
      <dgm:spPr/>
      <dgm:t>
        <a:bodyPr/>
        <a:lstStyle/>
        <a:p>
          <a:r>
            <a:rPr lang="en-US" sz="1400"/>
            <a:t>Weight		Manually</a:t>
          </a:r>
        </a:p>
      </dgm:t>
    </dgm:pt>
    <dgm:pt modelId="{FA459D71-ED87-496E-BC7C-B91549DCADA9}" type="parTrans" cxnId="{B1C59F83-BD64-4FBA-84A2-9181494423A9}">
      <dgm:prSet/>
      <dgm:spPr/>
      <dgm:t>
        <a:bodyPr/>
        <a:lstStyle/>
        <a:p>
          <a:endParaRPr lang="en-US"/>
        </a:p>
      </dgm:t>
    </dgm:pt>
    <dgm:pt modelId="{53E5E51C-9574-4075-B2E2-815D3C92BC48}" type="sibTrans" cxnId="{B1C59F83-BD64-4FBA-84A2-9181494423A9}">
      <dgm:prSet/>
      <dgm:spPr/>
      <dgm:t>
        <a:bodyPr/>
        <a:lstStyle/>
        <a:p>
          <a:endParaRPr lang="en-US"/>
        </a:p>
      </dgm:t>
    </dgm:pt>
    <dgm:pt modelId="{32D241EB-8872-43CF-9E4B-862290573AE1}">
      <dgm:prSet custT="1"/>
      <dgm:spPr/>
      <dgm:t>
        <a:bodyPr/>
        <a:lstStyle/>
        <a:p>
          <a:r>
            <a:rPr lang="en-US" sz="1400"/>
            <a:t>BMI			Automatic</a:t>
          </a:r>
        </a:p>
      </dgm:t>
    </dgm:pt>
    <dgm:pt modelId="{86847D78-3F0C-4049-BA81-EFF506DC18F9}" type="parTrans" cxnId="{52044BD5-2887-4099-A641-2A34E7178560}">
      <dgm:prSet/>
      <dgm:spPr/>
      <dgm:t>
        <a:bodyPr/>
        <a:lstStyle/>
        <a:p>
          <a:endParaRPr lang="en-US"/>
        </a:p>
      </dgm:t>
    </dgm:pt>
    <dgm:pt modelId="{E8969627-4EA9-48F9-9041-CAB2B44DB213}" type="sibTrans" cxnId="{52044BD5-2887-4099-A641-2A34E7178560}">
      <dgm:prSet/>
      <dgm:spPr/>
      <dgm:t>
        <a:bodyPr/>
        <a:lstStyle/>
        <a:p>
          <a:endParaRPr lang="en-US"/>
        </a:p>
      </dgm:t>
    </dgm:pt>
    <dgm:pt modelId="{46EAA8CB-C1F6-43B1-903A-9277FAD07F08}">
      <dgm:prSet custT="1"/>
      <dgm:spPr/>
      <dgm:t>
        <a:bodyPr/>
        <a:lstStyle/>
        <a:p>
          <a:r>
            <a:rPr lang="en-US" sz="1400"/>
            <a:t>Activity Level		Automatic</a:t>
          </a:r>
        </a:p>
      </dgm:t>
    </dgm:pt>
    <dgm:pt modelId="{CAE7CE01-CEE2-41D5-A089-EDBA31219359}" type="parTrans" cxnId="{594DA272-BEB6-4649-9ED0-416C0D261782}">
      <dgm:prSet/>
      <dgm:spPr/>
      <dgm:t>
        <a:bodyPr/>
        <a:lstStyle/>
        <a:p>
          <a:endParaRPr lang="en-US"/>
        </a:p>
      </dgm:t>
    </dgm:pt>
    <dgm:pt modelId="{53CCAEA3-E1AE-4A3E-B11B-FCF620806677}" type="sibTrans" cxnId="{594DA272-BEB6-4649-9ED0-416C0D261782}">
      <dgm:prSet/>
      <dgm:spPr/>
      <dgm:t>
        <a:bodyPr/>
        <a:lstStyle/>
        <a:p>
          <a:endParaRPr lang="en-US"/>
        </a:p>
      </dgm:t>
    </dgm:pt>
    <dgm:pt modelId="{F01023A8-F9A0-4A5A-AA7A-96A0BF263FFD}">
      <dgm:prSet custT="1"/>
      <dgm:spPr/>
      <dgm:t>
        <a:bodyPr/>
        <a:lstStyle/>
        <a:p>
          <a:r>
            <a:rPr lang="en-US" sz="1400"/>
            <a:t>Questionnaires		Manually</a:t>
          </a:r>
        </a:p>
      </dgm:t>
    </dgm:pt>
    <dgm:pt modelId="{F9BC7FDC-8CA9-4D7F-A250-4595D90C7A05}" type="parTrans" cxnId="{34FA8E9F-B4EF-43EB-B42F-FDD9727EA8FA}">
      <dgm:prSet/>
      <dgm:spPr/>
      <dgm:t>
        <a:bodyPr/>
        <a:lstStyle/>
        <a:p>
          <a:endParaRPr lang="en-US"/>
        </a:p>
      </dgm:t>
    </dgm:pt>
    <dgm:pt modelId="{BE483A5E-88CE-4A42-861F-4554CB257116}" type="sibTrans" cxnId="{34FA8E9F-B4EF-43EB-B42F-FDD9727EA8FA}">
      <dgm:prSet/>
      <dgm:spPr/>
      <dgm:t>
        <a:bodyPr/>
        <a:lstStyle/>
        <a:p>
          <a:endParaRPr lang="en-US"/>
        </a:p>
      </dgm:t>
    </dgm:pt>
    <dgm:pt modelId="{1C86C9B2-6C72-41B7-AB1C-12AECED95F9D}">
      <dgm:prSet custT="1"/>
      <dgm:spPr/>
      <dgm:t>
        <a:bodyPr/>
        <a:lstStyle/>
        <a:p>
          <a:r>
            <a:rPr lang="en-US" sz="1400"/>
            <a:t>Blood Pressure		Manually</a:t>
          </a:r>
        </a:p>
      </dgm:t>
    </dgm:pt>
    <dgm:pt modelId="{2F8566F8-542C-4495-A4C3-E73B86F264AD}" type="parTrans" cxnId="{1404E9A5-3EAE-40D1-869E-819DA1CBF9B1}">
      <dgm:prSet/>
      <dgm:spPr/>
      <dgm:t>
        <a:bodyPr/>
        <a:lstStyle/>
        <a:p>
          <a:endParaRPr lang="en-US"/>
        </a:p>
      </dgm:t>
    </dgm:pt>
    <dgm:pt modelId="{C6291B14-4113-4CA0-ACB3-354E791941AB}" type="sibTrans" cxnId="{1404E9A5-3EAE-40D1-869E-819DA1CBF9B1}">
      <dgm:prSet/>
      <dgm:spPr/>
      <dgm:t>
        <a:bodyPr/>
        <a:lstStyle/>
        <a:p>
          <a:endParaRPr lang="en-US"/>
        </a:p>
      </dgm:t>
    </dgm:pt>
    <dgm:pt modelId="{5027E5D6-547A-4232-AA73-F3932DBD72D6}">
      <dgm:prSet custT="1"/>
      <dgm:spPr/>
      <dgm:t>
        <a:bodyPr/>
        <a:lstStyle/>
        <a:p>
          <a:r>
            <a:rPr lang="en-US" sz="1400"/>
            <a:t>Oxygen Saturation	Automatic</a:t>
          </a:r>
        </a:p>
      </dgm:t>
    </dgm:pt>
    <dgm:pt modelId="{17D14D17-43B2-4ADC-98B1-A985E1D2204D}" type="parTrans" cxnId="{08A00180-1491-469C-B29A-5040F6B4AA30}">
      <dgm:prSet/>
      <dgm:spPr/>
      <dgm:t>
        <a:bodyPr/>
        <a:lstStyle/>
        <a:p>
          <a:endParaRPr lang="en-US"/>
        </a:p>
      </dgm:t>
    </dgm:pt>
    <dgm:pt modelId="{7B3BC47D-2339-4E3E-9342-6F58C0161A74}" type="sibTrans" cxnId="{08A00180-1491-469C-B29A-5040F6B4AA30}">
      <dgm:prSet/>
      <dgm:spPr/>
      <dgm:t>
        <a:bodyPr/>
        <a:lstStyle/>
        <a:p>
          <a:endParaRPr lang="en-US"/>
        </a:p>
      </dgm:t>
    </dgm:pt>
    <dgm:pt modelId="{EFAB94D0-0710-4138-A1BA-EAF8046B9B79}">
      <dgm:prSet custT="1"/>
      <dgm:spPr/>
      <dgm:t>
        <a:bodyPr/>
        <a:lstStyle/>
        <a:p>
          <a:r>
            <a:rPr lang="en-US" sz="1400"/>
            <a:t>Height			Manually</a:t>
          </a:r>
        </a:p>
      </dgm:t>
    </dgm:pt>
    <dgm:pt modelId="{32D3A508-DA3C-45A1-BB9C-F92A3EFA7BA5}" type="parTrans" cxnId="{AA63FD8F-91FF-44D2-A6C9-02377261201A}">
      <dgm:prSet/>
      <dgm:spPr/>
      <dgm:t>
        <a:bodyPr/>
        <a:lstStyle/>
        <a:p>
          <a:endParaRPr lang="en-US"/>
        </a:p>
      </dgm:t>
    </dgm:pt>
    <dgm:pt modelId="{399B4A4F-044C-4D39-BC51-A0D545564644}" type="sibTrans" cxnId="{AA63FD8F-91FF-44D2-A6C9-02377261201A}">
      <dgm:prSet/>
      <dgm:spPr/>
      <dgm:t>
        <a:bodyPr/>
        <a:lstStyle/>
        <a:p>
          <a:endParaRPr lang="en-US"/>
        </a:p>
      </dgm:t>
    </dgm:pt>
    <dgm:pt modelId="{CCB47741-D1B3-48EE-89DB-44CBB4DBB2FC}">
      <dgm:prSet custT="1"/>
      <dgm:spPr/>
      <dgm:t>
        <a:bodyPr/>
        <a:lstStyle/>
        <a:p>
          <a:r>
            <a:rPr lang="en-US" sz="1400"/>
            <a:t>Weight		Manually</a:t>
          </a:r>
        </a:p>
      </dgm:t>
    </dgm:pt>
    <dgm:pt modelId="{D356320E-0934-4F06-9518-98EE64E4C75D}" type="parTrans" cxnId="{8F3964C7-86D1-470F-B943-8ED136E38691}">
      <dgm:prSet/>
      <dgm:spPr/>
      <dgm:t>
        <a:bodyPr/>
        <a:lstStyle/>
        <a:p>
          <a:endParaRPr lang="en-US"/>
        </a:p>
      </dgm:t>
    </dgm:pt>
    <dgm:pt modelId="{BAE8CB7E-C1D6-4247-8D7C-0011609338EE}" type="sibTrans" cxnId="{8F3964C7-86D1-470F-B943-8ED136E38691}">
      <dgm:prSet/>
      <dgm:spPr/>
      <dgm:t>
        <a:bodyPr/>
        <a:lstStyle/>
        <a:p>
          <a:endParaRPr lang="en-US"/>
        </a:p>
      </dgm:t>
    </dgm:pt>
    <dgm:pt modelId="{D868B40F-5F15-448F-971E-D8CEA23BA42C}">
      <dgm:prSet custT="1"/>
      <dgm:spPr/>
      <dgm:t>
        <a:bodyPr/>
        <a:lstStyle/>
        <a:p>
          <a:r>
            <a:rPr lang="en-US" sz="1400"/>
            <a:t>Cardiac Auscultation	Manually</a:t>
          </a:r>
        </a:p>
      </dgm:t>
    </dgm:pt>
    <dgm:pt modelId="{74AE5C02-D15C-4CBF-AFD4-F4975EEE4B16}" type="parTrans" cxnId="{0E730C0E-EE3B-49CD-A13D-756EEEB86134}">
      <dgm:prSet/>
      <dgm:spPr/>
      <dgm:t>
        <a:bodyPr/>
        <a:lstStyle/>
        <a:p>
          <a:endParaRPr lang="en-US"/>
        </a:p>
      </dgm:t>
    </dgm:pt>
    <dgm:pt modelId="{18DF9D36-3D6A-483A-8A7B-DB3D73530F67}" type="sibTrans" cxnId="{0E730C0E-EE3B-49CD-A13D-756EEEB86134}">
      <dgm:prSet/>
      <dgm:spPr/>
      <dgm:t>
        <a:bodyPr/>
        <a:lstStyle/>
        <a:p>
          <a:endParaRPr lang="en-US"/>
        </a:p>
      </dgm:t>
    </dgm:pt>
    <dgm:pt modelId="{B01B8CA0-631D-4C77-BC22-5670580DA54C}">
      <dgm:prSet custT="1"/>
      <dgm:spPr/>
      <dgm:t>
        <a:bodyPr/>
        <a:lstStyle/>
        <a:p>
          <a:r>
            <a:rPr lang="en-US" sz="1400"/>
            <a:t>Medical Report		Manually</a:t>
          </a:r>
        </a:p>
      </dgm:t>
    </dgm:pt>
    <dgm:pt modelId="{3D1A9982-EA2B-4486-9933-A95CAFBEFDDD}" type="parTrans" cxnId="{302B62C0-9627-454D-80F4-E7A53FECA065}">
      <dgm:prSet/>
      <dgm:spPr/>
      <dgm:t>
        <a:bodyPr/>
        <a:lstStyle/>
        <a:p>
          <a:endParaRPr lang="en-US"/>
        </a:p>
      </dgm:t>
    </dgm:pt>
    <dgm:pt modelId="{F6FB7BAE-739A-429B-973A-CDAAD235FCBD}" type="sibTrans" cxnId="{302B62C0-9627-454D-80F4-E7A53FECA065}">
      <dgm:prSet/>
      <dgm:spPr/>
      <dgm:t>
        <a:bodyPr/>
        <a:lstStyle/>
        <a:p>
          <a:endParaRPr lang="en-US"/>
        </a:p>
      </dgm:t>
    </dgm:pt>
    <dgm:pt modelId="{76C1ACF3-D162-46B6-B18D-517160F67575}">
      <dgm:prSet custT="1"/>
      <dgm:spPr/>
      <dgm:t>
        <a:bodyPr/>
        <a:lstStyle/>
        <a:p>
          <a:r>
            <a:rPr lang="en-US" sz="1400"/>
            <a:t>Blood Exam		Manually</a:t>
          </a:r>
        </a:p>
      </dgm:t>
    </dgm:pt>
    <dgm:pt modelId="{0D899C56-FFD0-413D-A701-AC91FFB4534D}" type="parTrans" cxnId="{74FC4277-8CB9-4881-AD00-854040053D4B}">
      <dgm:prSet/>
      <dgm:spPr/>
      <dgm:t>
        <a:bodyPr/>
        <a:lstStyle/>
        <a:p>
          <a:endParaRPr lang="en-US"/>
        </a:p>
      </dgm:t>
    </dgm:pt>
    <dgm:pt modelId="{A30D7E45-98EE-4650-8B3D-64351C06F3E8}" type="sibTrans" cxnId="{74FC4277-8CB9-4881-AD00-854040053D4B}">
      <dgm:prSet/>
      <dgm:spPr/>
      <dgm:t>
        <a:bodyPr/>
        <a:lstStyle/>
        <a:p>
          <a:endParaRPr lang="en-US"/>
        </a:p>
      </dgm:t>
    </dgm:pt>
    <dgm:pt modelId="{AF49EC3E-D4DD-48CE-B84F-B1B19A18C162}">
      <dgm:prSet phldrT="[Text]" custT="1"/>
      <dgm:spPr/>
      <dgm:t>
        <a:bodyPr/>
        <a:lstStyle/>
        <a:p>
          <a:r>
            <a:rPr lang="en-US" sz="1400"/>
            <a:t>Sleep Quality		Automatic</a:t>
          </a:r>
        </a:p>
      </dgm:t>
    </dgm:pt>
    <dgm:pt modelId="{F1BACB92-C86F-45CF-8F8B-027A6BCAEB9D}" type="parTrans" cxnId="{D1E0A359-3800-4F50-A5CB-063089621A48}">
      <dgm:prSet/>
      <dgm:spPr/>
      <dgm:t>
        <a:bodyPr/>
        <a:lstStyle/>
        <a:p>
          <a:endParaRPr lang="en-US"/>
        </a:p>
      </dgm:t>
    </dgm:pt>
    <dgm:pt modelId="{8CB6E4D8-37E0-4955-B2E5-211F646B61F2}" type="sibTrans" cxnId="{D1E0A359-3800-4F50-A5CB-063089621A48}">
      <dgm:prSet/>
      <dgm:spPr/>
      <dgm:t>
        <a:bodyPr/>
        <a:lstStyle/>
        <a:p>
          <a:endParaRPr lang="en-US"/>
        </a:p>
      </dgm:t>
    </dgm:pt>
    <dgm:pt modelId="{E09C4151-235E-470D-9EF8-2E82755B548F}">
      <dgm:prSet custT="1"/>
      <dgm:spPr/>
      <dgm:t>
        <a:bodyPr/>
        <a:lstStyle/>
        <a:p>
          <a:endParaRPr lang="en-US" sz="1400"/>
        </a:p>
      </dgm:t>
    </dgm:pt>
    <dgm:pt modelId="{7902006D-5AE3-458C-AF73-1736A4E94329}" type="parTrans" cxnId="{93B0C0B5-9D4A-41EA-A637-4DCC1E4AEC66}">
      <dgm:prSet/>
      <dgm:spPr/>
      <dgm:t>
        <a:bodyPr/>
        <a:lstStyle/>
        <a:p>
          <a:endParaRPr lang="en-US"/>
        </a:p>
      </dgm:t>
    </dgm:pt>
    <dgm:pt modelId="{7D3D8033-89C9-4B61-B969-4D046C777068}" type="sibTrans" cxnId="{93B0C0B5-9D4A-41EA-A637-4DCC1E4AEC66}">
      <dgm:prSet/>
      <dgm:spPr/>
      <dgm:t>
        <a:bodyPr/>
        <a:lstStyle/>
        <a:p>
          <a:endParaRPr lang="en-US"/>
        </a:p>
      </dgm:t>
    </dgm:pt>
    <dgm:pt modelId="{02183B6E-505B-43EC-BED4-F4FB3D545DC6}">
      <dgm:prSet custT="1"/>
      <dgm:spPr/>
      <dgm:t>
        <a:bodyPr/>
        <a:lstStyle/>
        <a:p>
          <a:endParaRPr lang="en-US" sz="1400"/>
        </a:p>
      </dgm:t>
    </dgm:pt>
    <dgm:pt modelId="{A2797083-3C26-4961-89F7-403C9625F11D}" type="parTrans" cxnId="{2679B6C6-D09B-42AE-B496-7F72AB21DE03}">
      <dgm:prSet/>
      <dgm:spPr/>
      <dgm:t>
        <a:bodyPr/>
        <a:lstStyle/>
        <a:p>
          <a:endParaRPr lang="en-US"/>
        </a:p>
      </dgm:t>
    </dgm:pt>
    <dgm:pt modelId="{4BCDCD05-30EC-4928-BD61-1470FFAD8C23}" type="sibTrans" cxnId="{2679B6C6-D09B-42AE-B496-7F72AB21DE03}">
      <dgm:prSet/>
      <dgm:spPr/>
      <dgm:t>
        <a:bodyPr/>
        <a:lstStyle/>
        <a:p>
          <a:endParaRPr lang="en-US"/>
        </a:p>
      </dgm:t>
    </dgm:pt>
    <dgm:pt modelId="{96906839-8894-46F1-B707-50BEE6EAA878}">
      <dgm:prSet custT="1"/>
      <dgm:spPr/>
      <dgm:t>
        <a:bodyPr/>
        <a:lstStyle/>
        <a:p>
          <a:endParaRPr lang="en-US" sz="1400"/>
        </a:p>
      </dgm:t>
    </dgm:pt>
    <dgm:pt modelId="{D9CEBB3C-4C0B-4F06-B846-0E40C6672434}" type="parTrans" cxnId="{CEF8512B-BDE1-4AD6-AC9E-AAC5A39F9679}">
      <dgm:prSet/>
      <dgm:spPr/>
      <dgm:t>
        <a:bodyPr/>
        <a:lstStyle/>
        <a:p>
          <a:endParaRPr lang="en-US"/>
        </a:p>
      </dgm:t>
    </dgm:pt>
    <dgm:pt modelId="{EF8E2605-E7EF-46BD-B741-8296BF35F2BF}" type="sibTrans" cxnId="{CEF8512B-BDE1-4AD6-AC9E-AAC5A39F9679}">
      <dgm:prSet/>
      <dgm:spPr/>
      <dgm:t>
        <a:bodyPr/>
        <a:lstStyle/>
        <a:p>
          <a:endParaRPr lang="en-US"/>
        </a:p>
      </dgm:t>
    </dgm:pt>
    <dgm:pt modelId="{DEC7C184-AA16-40CD-B945-9708C40F70DD}" type="pres">
      <dgm:prSet presAssocID="{3E2ECE74-C033-459B-9FC6-129082AECEA4}" presName="linearFlow" presStyleCnt="0">
        <dgm:presLayoutVars>
          <dgm:dir/>
          <dgm:animLvl val="lvl"/>
          <dgm:resizeHandles/>
        </dgm:presLayoutVars>
      </dgm:prSet>
      <dgm:spPr/>
    </dgm:pt>
    <dgm:pt modelId="{7FFA9017-5E10-42E2-BAEB-47918E6C7B48}" type="pres">
      <dgm:prSet presAssocID="{43524031-52F7-47B9-A364-54B704E37A75}" presName="compositeNode" presStyleCnt="0">
        <dgm:presLayoutVars>
          <dgm:bulletEnabled val="1"/>
        </dgm:presLayoutVars>
      </dgm:prSet>
      <dgm:spPr/>
    </dgm:pt>
    <dgm:pt modelId="{93C545FD-B0D6-48B9-87D9-08E9BA9948D7}" type="pres">
      <dgm:prSet presAssocID="{43524031-52F7-47B9-A364-54B704E37A75}" presName="imag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npatient with solid fill"/>
        </a:ext>
      </dgm:extLst>
    </dgm:pt>
    <dgm:pt modelId="{9EB2DD5D-2493-4FEF-BDDF-621596E13587}" type="pres">
      <dgm:prSet presAssocID="{43524031-52F7-47B9-A364-54B704E37A75}" presName="childNode" presStyleLbl="node1" presStyleIdx="0" presStyleCnt="2">
        <dgm:presLayoutVars>
          <dgm:bulletEnabled val="1"/>
        </dgm:presLayoutVars>
      </dgm:prSet>
      <dgm:spPr/>
    </dgm:pt>
    <dgm:pt modelId="{2AF0E6EA-C312-4D57-91FB-49FCAE418CCF}" type="pres">
      <dgm:prSet presAssocID="{43524031-52F7-47B9-A364-54B704E37A75}" presName="parentNode" presStyleLbl="revTx" presStyleIdx="0" presStyleCnt="2">
        <dgm:presLayoutVars>
          <dgm:chMax val="0"/>
          <dgm:bulletEnabled val="1"/>
        </dgm:presLayoutVars>
      </dgm:prSet>
      <dgm:spPr/>
    </dgm:pt>
    <dgm:pt modelId="{8DBDF3E4-A0A2-402C-A5B8-2A0E92B62DE1}" type="pres">
      <dgm:prSet presAssocID="{6D9EE21D-595B-4CCB-9B44-059C86004487}" presName="sibTrans" presStyleCnt="0"/>
      <dgm:spPr/>
    </dgm:pt>
    <dgm:pt modelId="{DB22A340-BF10-4C9A-9FE5-5FAFB9B1D2B9}" type="pres">
      <dgm:prSet presAssocID="{47B5A0BD-256E-46EB-8F05-B84FD41D5649}" presName="compositeNode" presStyleCnt="0">
        <dgm:presLayoutVars>
          <dgm:bulletEnabled val="1"/>
        </dgm:presLayoutVars>
      </dgm:prSet>
      <dgm:spPr/>
    </dgm:pt>
    <dgm:pt modelId="{C5136540-BF40-4ABB-95F5-1DCC525EBB27}" type="pres">
      <dgm:prSet presAssocID="{47B5A0BD-256E-46EB-8F05-B84FD41D5649}" presName="image" presStyleLbl="fgImgPlace1" presStyleIdx="1" presStyleCnt="2" custLinFactNeighborX="-4838" custLinFactNeighborY="-15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ospital with solid fill"/>
        </a:ext>
      </dgm:extLst>
    </dgm:pt>
    <dgm:pt modelId="{5DC81A76-C6D9-4E08-AC9E-A9E43F348851}" type="pres">
      <dgm:prSet presAssocID="{47B5A0BD-256E-46EB-8F05-B84FD41D5649}" presName="childNode" presStyleLbl="node1" presStyleIdx="1" presStyleCnt="2">
        <dgm:presLayoutVars>
          <dgm:bulletEnabled val="1"/>
        </dgm:presLayoutVars>
      </dgm:prSet>
      <dgm:spPr/>
    </dgm:pt>
    <dgm:pt modelId="{2B853040-F56A-4B3C-AC95-FB0A1D244C8B}" type="pres">
      <dgm:prSet presAssocID="{47B5A0BD-256E-46EB-8F05-B84FD41D5649}" presName="parentNode" presStyleLbl="revTx" presStyleIdx="1" presStyleCnt="2">
        <dgm:presLayoutVars>
          <dgm:chMax val="0"/>
          <dgm:bulletEnabled val="1"/>
        </dgm:presLayoutVars>
      </dgm:prSet>
      <dgm:spPr/>
    </dgm:pt>
  </dgm:ptLst>
  <dgm:cxnLst>
    <dgm:cxn modelId="{CF234806-BFBA-453F-95C9-8C07BA9AB6F6}" type="presOf" srcId="{3E2ECE74-C033-459B-9FC6-129082AECEA4}" destId="{DEC7C184-AA16-40CD-B945-9708C40F70DD}" srcOrd="0" destOrd="0" presId="urn:microsoft.com/office/officeart/2005/8/layout/hList2"/>
    <dgm:cxn modelId="{2F368B0B-8D7F-4815-8A48-BDF7593B104F}" srcId="{43524031-52F7-47B9-A364-54B704E37A75}" destId="{318AFA0B-0817-4763-B322-E6E8FDD2C432}" srcOrd="1" destOrd="0" parTransId="{B98EA05A-39B6-4A69-A103-CEF397DE19A7}" sibTransId="{DE94CC11-A959-4430-8850-3E32B8D09EFD}"/>
    <dgm:cxn modelId="{0E730C0E-EE3B-49CD-A13D-756EEEB86134}" srcId="{47B5A0BD-256E-46EB-8F05-B84FD41D5649}" destId="{D868B40F-5F15-448F-971E-D8CEA23BA42C}" srcOrd="4" destOrd="0" parTransId="{74AE5C02-D15C-4CBF-AFD4-F4975EEE4B16}" sibTransId="{18DF9D36-3D6A-483A-8A7B-DB3D73530F67}"/>
    <dgm:cxn modelId="{14422F0F-1125-4A06-81DC-38DDE4D2C795}" srcId="{43524031-52F7-47B9-A364-54B704E37A75}" destId="{2FC654BD-9679-4967-AFDA-6BCF01B130A3}" srcOrd="3" destOrd="0" parTransId="{6C177641-D6DD-4BE8-991B-431A68EA0C42}" sibTransId="{E7DA3349-5C68-42EF-8A53-BA930020E311}"/>
    <dgm:cxn modelId="{B2DC4928-7216-42E3-A3BA-88687E0DA175}" type="presOf" srcId="{D868B40F-5F15-448F-971E-D8CEA23BA42C}" destId="{5DC81A76-C6D9-4E08-AC9E-A9E43F348851}" srcOrd="0" destOrd="4" presId="urn:microsoft.com/office/officeart/2005/8/layout/hList2"/>
    <dgm:cxn modelId="{7FD6E528-FE6C-4B99-9886-776B24FBA778}" type="presOf" srcId="{B01B8CA0-631D-4C77-BC22-5670580DA54C}" destId="{5DC81A76-C6D9-4E08-AC9E-A9E43F348851}" srcOrd="0" destOrd="5" presId="urn:microsoft.com/office/officeart/2005/8/layout/hList2"/>
    <dgm:cxn modelId="{DF73682B-06A1-4652-9A2E-11E12D269900}" type="presOf" srcId="{76C1ACF3-D162-46B6-B18D-517160F67575}" destId="{5DC81A76-C6D9-4E08-AC9E-A9E43F348851}" srcOrd="0" destOrd="6" presId="urn:microsoft.com/office/officeart/2005/8/layout/hList2"/>
    <dgm:cxn modelId="{CEF8512B-BDE1-4AD6-AC9E-AAC5A39F9679}" srcId="{43524031-52F7-47B9-A364-54B704E37A75}" destId="{96906839-8894-46F1-B707-50BEE6EAA878}" srcOrd="11" destOrd="0" parTransId="{D9CEBB3C-4C0B-4F06-B846-0E40C6672434}" sibTransId="{EF8E2605-E7EF-46BD-B741-8296BF35F2BF}"/>
    <dgm:cxn modelId="{D322702D-57A0-4552-9FB0-19D65D708CEA}" type="presOf" srcId="{32D241EB-8872-43CF-9E4B-862290573AE1}" destId="{9EB2DD5D-2493-4FEF-BDDF-621596E13587}" srcOrd="0" destOrd="5" presId="urn:microsoft.com/office/officeart/2005/8/layout/hList2"/>
    <dgm:cxn modelId="{C4536A37-1105-4980-BED1-E7B552D2AC48}" srcId="{47B5A0BD-256E-46EB-8F05-B84FD41D5649}" destId="{676D369D-1F0C-40B3-AECA-CEE52A5334B5}" srcOrd="0" destOrd="0" parTransId="{CC70009F-3AE1-4932-88EB-EDFEB09FDEDA}" sibTransId="{9D290F6B-DDBB-46A3-A556-5185FF9407AA}"/>
    <dgm:cxn modelId="{AD120439-F253-42AE-9C07-3D8A78A1FDAC}" type="presOf" srcId="{EFAB94D0-0710-4138-A1BA-EAF8046B9B79}" destId="{5DC81A76-C6D9-4E08-AC9E-A9E43F348851}" srcOrd="0" destOrd="2" presId="urn:microsoft.com/office/officeart/2005/8/layout/hList2"/>
    <dgm:cxn modelId="{B865263B-7050-4740-9DE2-EB17CFE10112}" type="presOf" srcId="{318AFA0B-0817-4763-B322-E6E8FDD2C432}" destId="{9EB2DD5D-2493-4FEF-BDDF-621596E13587}" srcOrd="0" destOrd="1" presId="urn:microsoft.com/office/officeart/2005/8/layout/hList2"/>
    <dgm:cxn modelId="{1F8AAD40-2B97-458C-A4BD-47DB3F687942}" type="presOf" srcId="{47B5A0BD-256E-46EB-8F05-B84FD41D5649}" destId="{2B853040-F56A-4B3C-AC95-FB0A1D244C8B}" srcOrd="0" destOrd="0" presId="urn:microsoft.com/office/officeart/2005/8/layout/hList2"/>
    <dgm:cxn modelId="{4C288D5D-7A32-4D83-90BA-3EEAFC0ABCD1}" type="presOf" srcId="{3237984F-BC4A-44D6-8B95-1F7F1B5E279D}" destId="{9EB2DD5D-2493-4FEF-BDDF-621596E13587}" srcOrd="0" destOrd="0" presId="urn:microsoft.com/office/officeart/2005/8/layout/hList2"/>
    <dgm:cxn modelId="{1CF6DE5E-88D8-45B5-A70D-7C202C9E3102}" type="presOf" srcId="{676D369D-1F0C-40B3-AECA-CEE52A5334B5}" destId="{5DC81A76-C6D9-4E08-AC9E-A9E43F348851}" srcOrd="0" destOrd="0" presId="urn:microsoft.com/office/officeart/2005/8/layout/hList2"/>
    <dgm:cxn modelId="{E69D6260-1A9A-4F2F-B74A-1576441CBA85}" type="presOf" srcId="{F01023A8-F9A0-4A5A-AA7A-96A0BF263FFD}" destId="{9EB2DD5D-2493-4FEF-BDDF-621596E13587}" srcOrd="0" destOrd="7" presId="urn:microsoft.com/office/officeart/2005/8/layout/hList2"/>
    <dgm:cxn modelId="{EA59A950-16B5-4B8B-9C70-DBC45838449A}" type="presOf" srcId="{46EAA8CB-C1F6-43B1-903A-9277FAD07F08}" destId="{9EB2DD5D-2493-4FEF-BDDF-621596E13587}" srcOrd="0" destOrd="6" presId="urn:microsoft.com/office/officeart/2005/8/layout/hList2"/>
    <dgm:cxn modelId="{594DA272-BEB6-4649-9ED0-416C0D261782}" srcId="{43524031-52F7-47B9-A364-54B704E37A75}" destId="{46EAA8CB-C1F6-43B1-903A-9277FAD07F08}" srcOrd="6" destOrd="0" parTransId="{CAE7CE01-CEE2-41D5-A089-EDBA31219359}" sibTransId="{53CCAEA3-E1AE-4A3E-B11B-FCF620806677}"/>
    <dgm:cxn modelId="{9CCBC453-70F0-41EA-B99A-9CB39CED2CB0}" srcId="{3E2ECE74-C033-459B-9FC6-129082AECEA4}" destId="{47B5A0BD-256E-46EB-8F05-B84FD41D5649}" srcOrd="1" destOrd="0" parTransId="{7AD88B3B-DEA8-4B8B-BB81-975D676DE612}" sibTransId="{DBC932BD-2EFF-40EE-97DB-50F85E3F4D62}"/>
    <dgm:cxn modelId="{74FC4277-8CB9-4881-AD00-854040053D4B}" srcId="{47B5A0BD-256E-46EB-8F05-B84FD41D5649}" destId="{76C1ACF3-D162-46B6-B18D-517160F67575}" srcOrd="6" destOrd="0" parTransId="{0D899C56-FFD0-413D-A701-AC91FFB4534D}" sibTransId="{A30D7E45-98EE-4650-8B3D-64351C06F3E8}"/>
    <dgm:cxn modelId="{54A7B057-42AE-4853-BBDA-55DAC77DD12C}" type="presOf" srcId="{D53082B4-E30B-48DA-92B4-152301480F9F}" destId="{5DC81A76-C6D9-4E08-AC9E-A9E43F348851}" srcOrd="0" destOrd="1" presId="urn:microsoft.com/office/officeart/2005/8/layout/hList2"/>
    <dgm:cxn modelId="{A1699958-1ABC-4FB2-8357-7FC47C684A99}" srcId="{3E2ECE74-C033-459B-9FC6-129082AECEA4}" destId="{43524031-52F7-47B9-A364-54B704E37A75}" srcOrd="0" destOrd="0" parTransId="{06F960A0-A123-4D02-B7C5-E9664ECFED4E}" sibTransId="{6D9EE21D-595B-4CCB-9B44-059C86004487}"/>
    <dgm:cxn modelId="{D1E0A359-3800-4F50-A5CB-063089621A48}" srcId="{43524031-52F7-47B9-A364-54B704E37A75}" destId="{AF49EC3E-D4DD-48CE-B84F-B1B19A18C162}" srcOrd="2" destOrd="0" parTransId="{F1BACB92-C86F-45CF-8F8B-027A6BCAEB9D}" sibTransId="{8CB6E4D8-37E0-4955-B2E5-211F646B61F2}"/>
    <dgm:cxn modelId="{08A00180-1491-469C-B29A-5040F6B4AA30}" srcId="{43524031-52F7-47B9-A364-54B704E37A75}" destId="{5027E5D6-547A-4232-AA73-F3932DBD72D6}" srcOrd="9" destOrd="0" parTransId="{17D14D17-43B2-4ADC-98B1-A985E1D2204D}" sibTransId="{7B3BC47D-2339-4E3E-9342-6F58C0161A74}"/>
    <dgm:cxn modelId="{B1C59F83-BD64-4FBA-84A2-9181494423A9}" srcId="{43524031-52F7-47B9-A364-54B704E37A75}" destId="{09A3AE9E-CB59-4E77-B7D3-C21E99C75B05}" srcOrd="4" destOrd="0" parTransId="{FA459D71-ED87-496E-BC7C-B91549DCADA9}" sibTransId="{53E5E51C-9574-4075-B2E2-815D3C92BC48}"/>
    <dgm:cxn modelId="{60FF7187-298C-4336-A66E-2F188CD4FBB6}" type="presOf" srcId="{09A3AE9E-CB59-4E77-B7D3-C21E99C75B05}" destId="{9EB2DD5D-2493-4FEF-BDDF-621596E13587}" srcOrd="0" destOrd="4" presId="urn:microsoft.com/office/officeart/2005/8/layout/hList2"/>
    <dgm:cxn modelId="{5879528A-D590-4FA9-8270-44C626DE5644}" type="presOf" srcId="{CCB47741-D1B3-48EE-89DB-44CBB4DBB2FC}" destId="{5DC81A76-C6D9-4E08-AC9E-A9E43F348851}" srcOrd="0" destOrd="3" presId="urn:microsoft.com/office/officeart/2005/8/layout/hList2"/>
    <dgm:cxn modelId="{AA63FD8F-91FF-44D2-A6C9-02377261201A}" srcId="{47B5A0BD-256E-46EB-8F05-B84FD41D5649}" destId="{EFAB94D0-0710-4138-A1BA-EAF8046B9B79}" srcOrd="2" destOrd="0" parTransId="{32D3A508-DA3C-45A1-BB9C-F92A3EFA7BA5}" sibTransId="{399B4A4F-044C-4D39-BC51-A0D545564644}"/>
    <dgm:cxn modelId="{57E06492-65FD-4953-A727-D210F8DE4AB7}" type="presOf" srcId="{43524031-52F7-47B9-A364-54B704E37A75}" destId="{2AF0E6EA-C312-4D57-91FB-49FCAE418CCF}" srcOrd="0" destOrd="0" presId="urn:microsoft.com/office/officeart/2005/8/layout/hList2"/>
    <dgm:cxn modelId="{A3C30699-35EB-4A30-A38C-B619488074AC}" srcId="{47B5A0BD-256E-46EB-8F05-B84FD41D5649}" destId="{D53082B4-E30B-48DA-92B4-152301480F9F}" srcOrd="1" destOrd="0" parTransId="{1F3E1300-B855-40D5-B8A1-BE63B3287002}" sibTransId="{C6B352FE-99B2-4310-A1FE-179538C6E56D}"/>
    <dgm:cxn modelId="{4D9F159C-0730-40EC-93AF-8250E7F1647B}" srcId="{43524031-52F7-47B9-A364-54B704E37A75}" destId="{3237984F-BC4A-44D6-8B95-1F7F1B5E279D}" srcOrd="0" destOrd="0" parTransId="{C9392AE8-EB01-488B-9864-A8DF18911586}" sibTransId="{689B6A74-DB6A-455D-8604-D6168847DB74}"/>
    <dgm:cxn modelId="{FC6E3E9E-27BA-4F00-8A02-F9997F5B2959}" type="presOf" srcId="{02183B6E-505B-43EC-BED4-F4FB3D545DC6}" destId="{9EB2DD5D-2493-4FEF-BDDF-621596E13587}" srcOrd="0" destOrd="10" presId="urn:microsoft.com/office/officeart/2005/8/layout/hList2"/>
    <dgm:cxn modelId="{14CAFD9E-41CE-4240-A7B8-D19D67990199}" type="presOf" srcId="{96906839-8894-46F1-B707-50BEE6EAA878}" destId="{9EB2DD5D-2493-4FEF-BDDF-621596E13587}" srcOrd="0" destOrd="11" presId="urn:microsoft.com/office/officeart/2005/8/layout/hList2"/>
    <dgm:cxn modelId="{34FA8E9F-B4EF-43EB-B42F-FDD9727EA8FA}" srcId="{43524031-52F7-47B9-A364-54B704E37A75}" destId="{F01023A8-F9A0-4A5A-AA7A-96A0BF263FFD}" srcOrd="7" destOrd="0" parTransId="{F9BC7FDC-8CA9-4D7F-A250-4595D90C7A05}" sibTransId="{BE483A5E-88CE-4A42-861F-4554CB257116}"/>
    <dgm:cxn modelId="{1404E9A5-3EAE-40D1-869E-819DA1CBF9B1}" srcId="{43524031-52F7-47B9-A364-54B704E37A75}" destId="{1C86C9B2-6C72-41B7-AB1C-12AECED95F9D}" srcOrd="8" destOrd="0" parTransId="{2F8566F8-542C-4495-A4C3-E73B86F264AD}" sibTransId="{C6291B14-4113-4CA0-ACB3-354E791941AB}"/>
    <dgm:cxn modelId="{93B0C0B5-9D4A-41EA-A637-4DCC1E4AEC66}" srcId="{43524031-52F7-47B9-A364-54B704E37A75}" destId="{E09C4151-235E-470D-9EF8-2E82755B548F}" srcOrd="12" destOrd="0" parTransId="{7902006D-5AE3-458C-AF73-1736A4E94329}" sibTransId="{7D3D8033-89C9-4B61-B969-4D046C777068}"/>
    <dgm:cxn modelId="{302B62C0-9627-454D-80F4-E7A53FECA065}" srcId="{47B5A0BD-256E-46EB-8F05-B84FD41D5649}" destId="{B01B8CA0-631D-4C77-BC22-5670580DA54C}" srcOrd="5" destOrd="0" parTransId="{3D1A9982-EA2B-4486-9933-A95CAFBEFDDD}" sibTransId="{F6FB7BAE-739A-429B-973A-CDAAD235FCBD}"/>
    <dgm:cxn modelId="{15F760C5-F6BD-4E8F-A80E-C923C20EEEF4}" type="presOf" srcId="{2FC654BD-9679-4967-AFDA-6BCF01B130A3}" destId="{9EB2DD5D-2493-4FEF-BDDF-621596E13587}" srcOrd="0" destOrd="3" presId="urn:microsoft.com/office/officeart/2005/8/layout/hList2"/>
    <dgm:cxn modelId="{2679B6C6-D09B-42AE-B496-7F72AB21DE03}" srcId="{43524031-52F7-47B9-A364-54B704E37A75}" destId="{02183B6E-505B-43EC-BED4-F4FB3D545DC6}" srcOrd="10" destOrd="0" parTransId="{A2797083-3C26-4961-89F7-403C9625F11D}" sibTransId="{4BCDCD05-30EC-4928-BD61-1470FFAD8C23}"/>
    <dgm:cxn modelId="{8F3964C7-86D1-470F-B943-8ED136E38691}" srcId="{47B5A0BD-256E-46EB-8F05-B84FD41D5649}" destId="{CCB47741-D1B3-48EE-89DB-44CBB4DBB2FC}" srcOrd="3" destOrd="0" parTransId="{D356320E-0934-4F06-9518-98EE64E4C75D}" sibTransId="{BAE8CB7E-C1D6-4247-8D7C-0011609338EE}"/>
    <dgm:cxn modelId="{F3189DCA-3CCD-4966-9561-43C02DF9EABC}" type="presOf" srcId="{AF49EC3E-D4DD-48CE-B84F-B1B19A18C162}" destId="{9EB2DD5D-2493-4FEF-BDDF-621596E13587}" srcOrd="0" destOrd="2" presId="urn:microsoft.com/office/officeart/2005/8/layout/hList2"/>
    <dgm:cxn modelId="{30A605CF-BB5F-4693-953B-5F5285C7D477}" type="presOf" srcId="{1C86C9B2-6C72-41B7-AB1C-12AECED95F9D}" destId="{9EB2DD5D-2493-4FEF-BDDF-621596E13587}" srcOrd="0" destOrd="8" presId="urn:microsoft.com/office/officeart/2005/8/layout/hList2"/>
    <dgm:cxn modelId="{52044BD5-2887-4099-A641-2A34E7178560}" srcId="{43524031-52F7-47B9-A364-54B704E37A75}" destId="{32D241EB-8872-43CF-9E4B-862290573AE1}" srcOrd="5" destOrd="0" parTransId="{86847D78-3F0C-4049-BA81-EFF506DC18F9}" sibTransId="{E8969627-4EA9-48F9-9041-CAB2B44DB213}"/>
    <dgm:cxn modelId="{B9F2FBD6-6D1F-48A1-9C5F-9B104D566944}" type="presOf" srcId="{5027E5D6-547A-4232-AA73-F3932DBD72D6}" destId="{9EB2DD5D-2493-4FEF-BDDF-621596E13587}" srcOrd="0" destOrd="9" presId="urn:microsoft.com/office/officeart/2005/8/layout/hList2"/>
    <dgm:cxn modelId="{7AE145DF-2EB6-4C68-82A2-6EBA5D467328}" type="presOf" srcId="{E09C4151-235E-470D-9EF8-2E82755B548F}" destId="{9EB2DD5D-2493-4FEF-BDDF-621596E13587}" srcOrd="0" destOrd="12" presId="urn:microsoft.com/office/officeart/2005/8/layout/hList2"/>
    <dgm:cxn modelId="{93C18A0D-5056-49FC-8C64-06BBCF00F8BB}" type="presParOf" srcId="{DEC7C184-AA16-40CD-B945-9708C40F70DD}" destId="{7FFA9017-5E10-42E2-BAEB-47918E6C7B48}" srcOrd="0" destOrd="0" presId="urn:microsoft.com/office/officeart/2005/8/layout/hList2"/>
    <dgm:cxn modelId="{08FDF4F4-FCCE-4200-8CCC-66D88ACD8C31}" type="presParOf" srcId="{7FFA9017-5E10-42E2-BAEB-47918E6C7B48}" destId="{93C545FD-B0D6-48B9-87D9-08E9BA9948D7}" srcOrd="0" destOrd="0" presId="urn:microsoft.com/office/officeart/2005/8/layout/hList2"/>
    <dgm:cxn modelId="{D8F4F62C-86FE-4BA1-BC7E-0467DFE2B583}" type="presParOf" srcId="{7FFA9017-5E10-42E2-BAEB-47918E6C7B48}" destId="{9EB2DD5D-2493-4FEF-BDDF-621596E13587}" srcOrd="1" destOrd="0" presId="urn:microsoft.com/office/officeart/2005/8/layout/hList2"/>
    <dgm:cxn modelId="{2F20989F-2A4A-48A0-A0C8-3DE8E514B4F8}" type="presParOf" srcId="{7FFA9017-5E10-42E2-BAEB-47918E6C7B48}" destId="{2AF0E6EA-C312-4D57-91FB-49FCAE418CCF}" srcOrd="2" destOrd="0" presId="urn:microsoft.com/office/officeart/2005/8/layout/hList2"/>
    <dgm:cxn modelId="{7BA0C15E-9D1D-4949-B431-4BA683C9892F}" type="presParOf" srcId="{DEC7C184-AA16-40CD-B945-9708C40F70DD}" destId="{8DBDF3E4-A0A2-402C-A5B8-2A0E92B62DE1}" srcOrd="1" destOrd="0" presId="urn:microsoft.com/office/officeart/2005/8/layout/hList2"/>
    <dgm:cxn modelId="{AC982EE5-982F-4582-9CA2-AB29FA1293B2}" type="presParOf" srcId="{DEC7C184-AA16-40CD-B945-9708C40F70DD}" destId="{DB22A340-BF10-4C9A-9FE5-5FAFB9B1D2B9}" srcOrd="2" destOrd="0" presId="urn:microsoft.com/office/officeart/2005/8/layout/hList2"/>
    <dgm:cxn modelId="{A877691A-6984-49B1-AE52-9E578A1FE1B0}" type="presParOf" srcId="{DB22A340-BF10-4C9A-9FE5-5FAFB9B1D2B9}" destId="{C5136540-BF40-4ABB-95F5-1DCC525EBB27}" srcOrd="0" destOrd="0" presId="urn:microsoft.com/office/officeart/2005/8/layout/hList2"/>
    <dgm:cxn modelId="{32AFF9E3-B48F-4BFC-9AE4-DFB58C880FB6}" type="presParOf" srcId="{DB22A340-BF10-4C9A-9FE5-5FAFB9B1D2B9}" destId="{5DC81A76-C6D9-4E08-AC9E-A9E43F348851}" srcOrd="1" destOrd="0" presId="urn:microsoft.com/office/officeart/2005/8/layout/hList2"/>
    <dgm:cxn modelId="{1BBA7EF1-E5EB-4B20-B1B9-FF6C61FC3FC9}" type="presParOf" srcId="{DB22A340-BF10-4C9A-9FE5-5FAFB9B1D2B9}" destId="{2B853040-F56A-4B3C-AC95-FB0A1D244C8B}" srcOrd="2" destOrd="0" presId="urn:microsoft.com/office/officeart/2005/8/layout/h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131549-C624-4672-BE87-229E328933A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23F0D4D-34EE-447C-8113-13C5691E07B8}">
      <dgm:prSet phldrT="[Text]"/>
      <dgm:spPr/>
      <dgm:t>
        <a:bodyPr/>
        <a:lstStyle/>
        <a:p>
          <a:r>
            <a:rPr lang="en-US"/>
            <a:t>Users</a:t>
          </a:r>
        </a:p>
      </dgm:t>
    </dgm:pt>
    <dgm:pt modelId="{F7CD7C00-C7A1-4C7E-AE9E-67561B43DBDC}" type="parTrans" cxnId="{6D14C255-BFD4-46FD-BB20-9A8C0EFB5929}">
      <dgm:prSet/>
      <dgm:spPr/>
      <dgm:t>
        <a:bodyPr/>
        <a:lstStyle/>
        <a:p>
          <a:endParaRPr lang="en-US"/>
        </a:p>
      </dgm:t>
    </dgm:pt>
    <dgm:pt modelId="{F059BECA-ED35-46B6-83ED-6C23DC0CFAC1}" type="sibTrans" cxnId="{6D14C255-BFD4-46FD-BB20-9A8C0EFB5929}">
      <dgm:prSet/>
      <dgm:spPr/>
      <dgm:t>
        <a:bodyPr/>
        <a:lstStyle/>
        <a:p>
          <a:endParaRPr lang="en-US"/>
        </a:p>
      </dgm:t>
    </dgm:pt>
    <dgm:pt modelId="{72B9472F-E98F-45F8-AF7D-17B5E34E1181}">
      <dgm:prSet phldrT="[Text]"/>
      <dgm:spPr/>
      <dgm:t>
        <a:bodyPr/>
        <a:lstStyle/>
        <a:p>
          <a:r>
            <a:rPr lang="en-US"/>
            <a:t>Patient</a:t>
          </a:r>
        </a:p>
      </dgm:t>
    </dgm:pt>
    <dgm:pt modelId="{921692C2-CC46-494B-AEDF-B57ECDDE1B23}" type="parTrans" cxnId="{7E43F3B4-BC32-40CE-A85B-EBD452A39E97}">
      <dgm:prSet/>
      <dgm:spPr/>
      <dgm:t>
        <a:bodyPr/>
        <a:lstStyle/>
        <a:p>
          <a:endParaRPr lang="en-US"/>
        </a:p>
      </dgm:t>
    </dgm:pt>
    <dgm:pt modelId="{CAC1B592-A940-4720-8561-502EEFA2A4AE}" type="sibTrans" cxnId="{7E43F3B4-BC32-40CE-A85B-EBD452A39E97}">
      <dgm:prSet/>
      <dgm:spPr/>
      <dgm:t>
        <a:bodyPr/>
        <a:lstStyle/>
        <a:p>
          <a:endParaRPr lang="en-US"/>
        </a:p>
      </dgm:t>
    </dgm:pt>
    <dgm:pt modelId="{C588FE37-EB31-44B1-903E-08216C23AF9E}">
      <dgm:prSet phldrT="[Text]"/>
      <dgm:spPr/>
      <dgm:t>
        <a:bodyPr/>
        <a:lstStyle/>
        <a:p>
          <a:r>
            <a:rPr lang="en-US"/>
            <a:t>Psychiatrist</a:t>
          </a:r>
        </a:p>
      </dgm:t>
    </dgm:pt>
    <dgm:pt modelId="{16172C64-4F1B-4AAE-BA2D-3B5E98B849C3}" type="parTrans" cxnId="{1AEC8FBB-6D19-4D68-AFBD-0F40521CCD7C}">
      <dgm:prSet/>
      <dgm:spPr/>
      <dgm:t>
        <a:bodyPr/>
        <a:lstStyle/>
        <a:p>
          <a:endParaRPr lang="en-US"/>
        </a:p>
      </dgm:t>
    </dgm:pt>
    <dgm:pt modelId="{48B349C3-E8CB-4828-BAB3-CA1CD02BA1A4}" type="sibTrans" cxnId="{1AEC8FBB-6D19-4D68-AFBD-0F40521CCD7C}">
      <dgm:prSet/>
      <dgm:spPr/>
      <dgm:t>
        <a:bodyPr/>
        <a:lstStyle/>
        <a:p>
          <a:endParaRPr lang="en-US"/>
        </a:p>
      </dgm:t>
    </dgm:pt>
    <dgm:pt modelId="{4B774204-50FE-42B0-8851-CFCAD4759EB6}">
      <dgm:prSet phldrT="[Text]"/>
      <dgm:spPr/>
      <dgm:t>
        <a:bodyPr/>
        <a:lstStyle/>
        <a:p>
          <a:r>
            <a:rPr lang="en-US"/>
            <a:t>Caregiver</a:t>
          </a:r>
        </a:p>
      </dgm:t>
    </dgm:pt>
    <dgm:pt modelId="{D9CED5B4-9D2A-46C4-A776-2A85EAB2CD8F}" type="parTrans" cxnId="{071ED159-C725-4C4B-85AC-82A9BB6B3DF9}">
      <dgm:prSet/>
      <dgm:spPr/>
      <dgm:t>
        <a:bodyPr/>
        <a:lstStyle/>
        <a:p>
          <a:endParaRPr lang="en-US"/>
        </a:p>
      </dgm:t>
    </dgm:pt>
    <dgm:pt modelId="{A7925624-C8D1-455B-9939-A35C4D7834CB}" type="sibTrans" cxnId="{071ED159-C725-4C4B-85AC-82A9BB6B3DF9}">
      <dgm:prSet/>
      <dgm:spPr/>
      <dgm:t>
        <a:bodyPr/>
        <a:lstStyle/>
        <a:p>
          <a:endParaRPr lang="en-US"/>
        </a:p>
      </dgm:t>
    </dgm:pt>
    <dgm:pt modelId="{D69F3332-6960-4876-B940-9024E93E52DF}">
      <dgm:prSet custT="1"/>
      <dgm:spPr/>
      <dgm:t>
        <a:bodyPr/>
        <a:lstStyle/>
        <a:p>
          <a:endParaRPr lang="en-US" sz="800"/>
        </a:p>
        <a:p>
          <a:r>
            <a:rPr lang="en-US" sz="2800"/>
            <a:t>Technician</a:t>
          </a:r>
          <a:r>
            <a:rPr lang="en-US" sz="800"/>
            <a:t> </a:t>
          </a:r>
        </a:p>
        <a:p>
          <a:endParaRPr lang="en-US" sz="800"/>
        </a:p>
      </dgm:t>
    </dgm:pt>
    <dgm:pt modelId="{82E5C968-DE91-4EB3-BCA4-1232C308B76D}" type="parTrans" cxnId="{C3E998D5-FC17-43F1-88C0-C784035F9BDE}">
      <dgm:prSet/>
      <dgm:spPr/>
      <dgm:t>
        <a:bodyPr/>
        <a:lstStyle/>
        <a:p>
          <a:endParaRPr lang="en-US"/>
        </a:p>
      </dgm:t>
    </dgm:pt>
    <dgm:pt modelId="{C1A1CD9F-2C36-4847-BAEF-738CE375B679}" type="sibTrans" cxnId="{C3E998D5-FC17-43F1-88C0-C784035F9BDE}">
      <dgm:prSet/>
      <dgm:spPr/>
      <dgm:t>
        <a:bodyPr/>
        <a:lstStyle/>
        <a:p>
          <a:endParaRPr lang="en-US"/>
        </a:p>
      </dgm:t>
    </dgm:pt>
    <dgm:pt modelId="{C1127679-FCE0-4C46-9D98-1A762F01A40B}" type="pres">
      <dgm:prSet presAssocID="{FA131549-C624-4672-BE87-229E328933A1}" presName="hierChild1" presStyleCnt="0">
        <dgm:presLayoutVars>
          <dgm:orgChart val="1"/>
          <dgm:chPref val="1"/>
          <dgm:dir/>
          <dgm:animOne val="branch"/>
          <dgm:animLvl val="lvl"/>
          <dgm:resizeHandles/>
        </dgm:presLayoutVars>
      </dgm:prSet>
      <dgm:spPr/>
    </dgm:pt>
    <dgm:pt modelId="{38CF9D20-CD66-4877-93F6-01BECBD2BCC1}" type="pres">
      <dgm:prSet presAssocID="{723F0D4D-34EE-447C-8113-13C5691E07B8}" presName="hierRoot1" presStyleCnt="0">
        <dgm:presLayoutVars>
          <dgm:hierBranch val="init"/>
        </dgm:presLayoutVars>
      </dgm:prSet>
      <dgm:spPr/>
    </dgm:pt>
    <dgm:pt modelId="{18E4F2B2-FC5F-4755-A1FA-E7E5DCC973F2}" type="pres">
      <dgm:prSet presAssocID="{723F0D4D-34EE-447C-8113-13C5691E07B8}" presName="rootComposite1" presStyleCnt="0"/>
      <dgm:spPr/>
    </dgm:pt>
    <dgm:pt modelId="{2001BDC7-36BE-4EDE-8494-D5223B2C25AA}" type="pres">
      <dgm:prSet presAssocID="{723F0D4D-34EE-447C-8113-13C5691E07B8}" presName="rootText1" presStyleLbl="node0" presStyleIdx="0" presStyleCnt="1" custLinFactNeighborX="-1329" custLinFactNeighborY="-13367">
        <dgm:presLayoutVars>
          <dgm:chPref val="3"/>
        </dgm:presLayoutVars>
      </dgm:prSet>
      <dgm:spPr/>
    </dgm:pt>
    <dgm:pt modelId="{8A727A72-C3FC-47DE-A808-70377597A498}" type="pres">
      <dgm:prSet presAssocID="{723F0D4D-34EE-447C-8113-13C5691E07B8}" presName="rootConnector1" presStyleLbl="node1" presStyleIdx="0" presStyleCnt="0"/>
      <dgm:spPr/>
    </dgm:pt>
    <dgm:pt modelId="{6D98EBF0-D3FA-4E3C-8CA9-F0AD0DE80A44}" type="pres">
      <dgm:prSet presAssocID="{723F0D4D-34EE-447C-8113-13C5691E07B8}" presName="hierChild2" presStyleCnt="0"/>
      <dgm:spPr/>
    </dgm:pt>
    <dgm:pt modelId="{61271631-9591-45C7-94C2-2B957D5EA996}" type="pres">
      <dgm:prSet presAssocID="{921692C2-CC46-494B-AEDF-B57ECDDE1B23}" presName="Name37" presStyleLbl="parChTrans1D2" presStyleIdx="0" presStyleCnt="4"/>
      <dgm:spPr/>
    </dgm:pt>
    <dgm:pt modelId="{C345E8A9-DDB4-42FB-BE05-8958172053A9}" type="pres">
      <dgm:prSet presAssocID="{72B9472F-E98F-45F8-AF7D-17B5E34E1181}" presName="hierRoot2" presStyleCnt="0">
        <dgm:presLayoutVars>
          <dgm:hierBranch val="init"/>
        </dgm:presLayoutVars>
      </dgm:prSet>
      <dgm:spPr/>
    </dgm:pt>
    <dgm:pt modelId="{17E4B84A-55B5-4B6C-AD69-0B14179CBB1B}" type="pres">
      <dgm:prSet presAssocID="{72B9472F-E98F-45F8-AF7D-17B5E34E1181}" presName="rootComposite" presStyleCnt="0"/>
      <dgm:spPr/>
    </dgm:pt>
    <dgm:pt modelId="{3CE47471-7642-44B3-BC2E-80CBA14FF85B}" type="pres">
      <dgm:prSet presAssocID="{72B9472F-E98F-45F8-AF7D-17B5E34E1181}" presName="rootText" presStyleLbl="node2" presStyleIdx="0" presStyleCnt="4">
        <dgm:presLayoutVars>
          <dgm:chPref val="3"/>
        </dgm:presLayoutVars>
      </dgm:prSet>
      <dgm:spPr/>
    </dgm:pt>
    <dgm:pt modelId="{E96318BE-6361-4F7D-BC75-04B734E367ED}" type="pres">
      <dgm:prSet presAssocID="{72B9472F-E98F-45F8-AF7D-17B5E34E1181}" presName="rootConnector" presStyleLbl="node2" presStyleIdx="0" presStyleCnt="4"/>
      <dgm:spPr/>
    </dgm:pt>
    <dgm:pt modelId="{7B5D2C01-D78A-4AB2-9BFE-9EA9C4A8A9EC}" type="pres">
      <dgm:prSet presAssocID="{72B9472F-E98F-45F8-AF7D-17B5E34E1181}" presName="hierChild4" presStyleCnt="0"/>
      <dgm:spPr/>
    </dgm:pt>
    <dgm:pt modelId="{F69008C8-C7DD-4A6B-9C40-D733D5079B3B}" type="pres">
      <dgm:prSet presAssocID="{72B9472F-E98F-45F8-AF7D-17B5E34E1181}" presName="hierChild5" presStyleCnt="0"/>
      <dgm:spPr/>
    </dgm:pt>
    <dgm:pt modelId="{6FC1D022-E733-4658-9D44-40BC80EA7839}" type="pres">
      <dgm:prSet presAssocID="{16172C64-4F1B-4AAE-BA2D-3B5E98B849C3}" presName="Name37" presStyleLbl="parChTrans1D2" presStyleIdx="1" presStyleCnt="4"/>
      <dgm:spPr/>
    </dgm:pt>
    <dgm:pt modelId="{6B4B6B5B-F314-444F-98B1-A7D7090BF898}" type="pres">
      <dgm:prSet presAssocID="{C588FE37-EB31-44B1-903E-08216C23AF9E}" presName="hierRoot2" presStyleCnt="0">
        <dgm:presLayoutVars>
          <dgm:hierBranch val="init"/>
        </dgm:presLayoutVars>
      </dgm:prSet>
      <dgm:spPr/>
    </dgm:pt>
    <dgm:pt modelId="{C203C630-DA58-472B-B335-DD355FB2531F}" type="pres">
      <dgm:prSet presAssocID="{C588FE37-EB31-44B1-903E-08216C23AF9E}" presName="rootComposite" presStyleCnt="0"/>
      <dgm:spPr/>
    </dgm:pt>
    <dgm:pt modelId="{7F81727C-5D21-4CF4-B165-DDA077B743CC}" type="pres">
      <dgm:prSet presAssocID="{C588FE37-EB31-44B1-903E-08216C23AF9E}" presName="rootText" presStyleLbl="node2" presStyleIdx="1" presStyleCnt="4">
        <dgm:presLayoutVars>
          <dgm:chPref val="3"/>
        </dgm:presLayoutVars>
      </dgm:prSet>
      <dgm:spPr/>
    </dgm:pt>
    <dgm:pt modelId="{8A0A193E-4957-4B64-9A34-C6828F9C9CE3}" type="pres">
      <dgm:prSet presAssocID="{C588FE37-EB31-44B1-903E-08216C23AF9E}" presName="rootConnector" presStyleLbl="node2" presStyleIdx="1" presStyleCnt="4"/>
      <dgm:spPr/>
    </dgm:pt>
    <dgm:pt modelId="{22282205-BAFC-4486-B88E-1081A775A674}" type="pres">
      <dgm:prSet presAssocID="{C588FE37-EB31-44B1-903E-08216C23AF9E}" presName="hierChild4" presStyleCnt="0"/>
      <dgm:spPr/>
    </dgm:pt>
    <dgm:pt modelId="{1173C68F-44BF-423B-A8DE-2A29FAFCC3CB}" type="pres">
      <dgm:prSet presAssocID="{C588FE37-EB31-44B1-903E-08216C23AF9E}" presName="hierChild5" presStyleCnt="0"/>
      <dgm:spPr/>
    </dgm:pt>
    <dgm:pt modelId="{B971C326-6477-4F37-A38B-942F8B66A1F7}" type="pres">
      <dgm:prSet presAssocID="{D9CED5B4-9D2A-46C4-A776-2A85EAB2CD8F}" presName="Name37" presStyleLbl="parChTrans1D2" presStyleIdx="2" presStyleCnt="4"/>
      <dgm:spPr/>
    </dgm:pt>
    <dgm:pt modelId="{F3507139-9273-4BF5-84A7-891E15B310DA}" type="pres">
      <dgm:prSet presAssocID="{4B774204-50FE-42B0-8851-CFCAD4759EB6}" presName="hierRoot2" presStyleCnt="0">
        <dgm:presLayoutVars>
          <dgm:hierBranch val="init"/>
        </dgm:presLayoutVars>
      </dgm:prSet>
      <dgm:spPr/>
    </dgm:pt>
    <dgm:pt modelId="{E15C200D-860D-469E-8366-3E95623D60B9}" type="pres">
      <dgm:prSet presAssocID="{4B774204-50FE-42B0-8851-CFCAD4759EB6}" presName="rootComposite" presStyleCnt="0"/>
      <dgm:spPr/>
    </dgm:pt>
    <dgm:pt modelId="{9A6F1B63-18E0-4586-83A7-7EF3F15A765D}" type="pres">
      <dgm:prSet presAssocID="{4B774204-50FE-42B0-8851-CFCAD4759EB6}" presName="rootText" presStyleLbl="node2" presStyleIdx="2" presStyleCnt="4">
        <dgm:presLayoutVars>
          <dgm:chPref val="3"/>
        </dgm:presLayoutVars>
      </dgm:prSet>
      <dgm:spPr/>
    </dgm:pt>
    <dgm:pt modelId="{8E98DA93-815B-487F-B043-641917C71D8F}" type="pres">
      <dgm:prSet presAssocID="{4B774204-50FE-42B0-8851-CFCAD4759EB6}" presName="rootConnector" presStyleLbl="node2" presStyleIdx="2" presStyleCnt="4"/>
      <dgm:spPr/>
    </dgm:pt>
    <dgm:pt modelId="{5FD014FC-9B51-47E0-B4F8-4A8EFEBFDA56}" type="pres">
      <dgm:prSet presAssocID="{4B774204-50FE-42B0-8851-CFCAD4759EB6}" presName="hierChild4" presStyleCnt="0"/>
      <dgm:spPr/>
    </dgm:pt>
    <dgm:pt modelId="{6DD5E9FE-23C1-4556-BB0C-6306276085EB}" type="pres">
      <dgm:prSet presAssocID="{4B774204-50FE-42B0-8851-CFCAD4759EB6}" presName="hierChild5" presStyleCnt="0"/>
      <dgm:spPr/>
    </dgm:pt>
    <dgm:pt modelId="{58AC7E64-AECE-41D9-A7C1-2BEC2E0E46AC}" type="pres">
      <dgm:prSet presAssocID="{82E5C968-DE91-4EB3-BCA4-1232C308B76D}" presName="Name37" presStyleLbl="parChTrans1D2" presStyleIdx="3" presStyleCnt="4"/>
      <dgm:spPr/>
    </dgm:pt>
    <dgm:pt modelId="{C3089915-3AF5-4132-8F32-3051036214AC}" type="pres">
      <dgm:prSet presAssocID="{D69F3332-6960-4876-B940-9024E93E52DF}" presName="hierRoot2" presStyleCnt="0">
        <dgm:presLayoutVars>
          <dgm:hierBranch val="init"/>
        </dgm:presLayoutVars>
      </dgm:prSet>
      <dgm:spPr/>
    </dgm:pt>
    <dgm:pt modelId="{595758A0-28EC-4B86-853D-180B3206C81C}" type="pres">
      <dgm:prSet presAssocID="{D69F3332-6960-4876-B940-9024E93E52DF}" presName="rootComposite" presStyleCnt="0"/>
      <dgm:spPr/>
    </dgm:pt>
    <dgm:pt modelId="{39E7C80C-3598-428B-8484-61BDB30738CB}" type="pres">
      <dgm:prSet presAssocID="{D69F3332-6960-4876-B940-9024E93E52DF}" presName="rootText" presStyleLbl="node2" presStyleIdx="3" presStyleCnt="4" custScaleX="113831">
        <dgm:presLayoutVars>
          <dgm:chPref val="3"/>
        </dgm:presLayoutVars>
      </dgm:prSet>
      <dgm:spPr/>
    </dgm:pt>
    <dgm:pt modelId="{11443A57-DD5F-4913-B93F-AC96B8AAA52B}" type="pres">
      <dgm:prSet presAssocID="{D69F3332-6960-4876-B940-9024E93E52DF}" presName="rootConnector" presStyleLbl="node2" presStyleIdx="3" presStyleCnt="4"/>
      <dgm:spPr/>
    </dgm:pt>
    <dgm:pt modelId="{2A9437D7-3C3F-433C-ACCA-0EAF96571269}" type="pres">
      <dgm:prSet presAssocID="{D69F3332-6960-4876-B940-9024E93E52DF}" presName="hierChild4" presStyleCnt="0"/>
      <dgm:spPr/>
    </dgm:pt>
    <dgm:pt modelId="{02B2D6F9-A39B-4BD1-AA3D-03D94974C905}" type="pres">
      <dgm:prSet presAssocID="{D69F3332-6960-4876-B940-9024E93E52DF}" presName="hierChild5" presStyleCnt="0"/>
      <dgm:spPr/>
    </dgm:pt>
    <dgm:pt modelId="{24F36D01-04D7-4040-ADE6-696F0E66DF76}" type="pres">
      <dgm:prSet presAssocID="{723F0D4D-34EE-447C-8113-13C5691E07B8}" presName="hierChild3" presStyleCnt="0"/>
      <dgm:spPr/>
    </dgm:pt>
  </dgm:ptLst>
  <dgm:cxnLst>
    <dgm:cxn modelId="{A844A908-8A71-4869-AEF9-31CBA112B316}" type="presOf" srcId="{72B9472F-E98F-45F8-AF7D-17B5E34E1181}" destId="{E96318BE-6361-4F7D-BC75-04B734E367ED}" srcOrd="1" destOrd="0" presId="urn:microsoft.com/office/officeart/2005/8/layout/orgChart1"/>
    <dgm:cxn modelId="{BF837709-B7C2-4550-8ECE-88F9B73316FF}" type="presOf" srcId="{72B9472F-E98F-45F8-AF7D-17B5E34E1181}" destId="{3CE47471-7642-44B3-BC2E-80CBA14FF85B}" srcOrd="0" destOrd="0" presId="urn:microsoft.com/office/officeart/2005/8/layout/orgChart1"/>
    <dgm:cxn modelId="{E3D1510F-A4B9-42F9-B099-F4D53C3A45C5}" type="presOf" srcId="{921692C2-CC46-494B-AEDF-B57ECDDE1B23}" destId="{61271631-9591-45C7-94C2-2B957D5EA996}" srcOrd="0" destOrd="0" presId="urn:microsoft.com/office/officeart/2005/8/layout/orgChart1"/>
    <dgm:cxn modelId="{F0146023-0781-4AD5-824C-D7FFAA499C1F}" type="presOf" srcId="{723F0D4D-34EE-447C-8113-13C5691E07B8}" destId="{8A727A72-C3FC-47DE-A808-70377597A498}" srcOrd="1" destOrd="0" presId="urn:microsoft.com/office/officeart/2005/8/layout/orgChart1"/>
    <dgm:cxn modelId="{129E8224-A4C2-4C35-B65A-49BBC8883802}" type="presOf" srcId="{D9CED5B4-9D2A-46C4-A776-2A85EAB2CD8F}" destId="{B971C326-6477-4F37-A38B-942F8B66A1F7}" srcOrd="0" destOrd="0" presId="urn:microsoft.com/office/officeart/2005/8/layout/orgChart1"/>
    <dgm:cxn modelId="{7487542B-DCB1-43EE-8556-7B96C1993F31}" type="presOf" srcId="{FA131549-C624-4672-BE87-229E328933A1}" destId="{C1127679-FCE0-4C46-9D98-1A762F01A40B}" srcOrd="0" destOrd="0" presId="urn:microsoft.com/office/officeart/2005/8/layout/orgChart1"/>
    <dgm:cxn modelId="{D760A55C-4767-4F4F-996F-FFB345E6ADD3}" type="presOf" srcId="{4B774204-50FE-42B0-8851-CFCAD4759EB6}" destId="{9A6F1B63-18E0-4586-83A7-7EF3F15A765D}" srcOrd="0" destOrd="0" presId="urn:microsoft.com/office/officeart/2005/8/layout/orgChart1"/>
    <dgm:cxn modelId="{946A5064-531E-43DC-8CB9-6A21ACEC767F}" type="presOf" srcId="{C588FE37-EB31-44B1-903E-08216C23AF9E}" destId="{8A0A193E-4957-4B64-9A34-C6828F9C9CE3}" srcOrd="1" destOrd="0" presId="urn:microsoft.com/office/officeart/2005/8/layout/orgChart1"/>
    <dgm:cxn modelId="{A420B36B-099A-4836-A094-38E1E22C8920}" type="presOf" srcId="{D69F3332-6960-4876-B940-9024E93E52DF}" destId="{39E7C80C-3598-428B-8484-61BDB30738CB}" srcOrd="0" destOrd="0" presId="urn:microsoft.com/office/officeart/2005/8/layout/orgChart1"/>
    <dgm:cxn modelId="{6D14C255-BFD4-46FD-BB20-9A8C0EFB5929}" srcId="{FA131549-C624-4672-BE87-229E328933A1}" destId="{723F0D4D-34EE-447C-8113-13C5691E07B8}" srcOrd="0" destOrd="0" parTransId="{F7CD7C00-C7A1-4C7E-AE9E-67561B43DBDC}" sibTransId="{F059BECA-ED35-46B6-83ED-6C23DC0CFAC1}"/>
    <dgm:cxn modelId="{071ED159-C725-4C4B-85AC-82A9BB6B3DF9}" srcId="{723F0D4D-34EE-447C-8113-13C5691E07B8}" destId="{4B774204-50FE-42B0-8851-CFCAD4759EB6}" srcOrd="2" destOrd="0" parTransId="{D9CED5B4-9D2A-46C4-A776-2A85EAB2CD8F}" sibTransId="{A7925624-C8D1-455B-9939-A35C4D7834CB}"/>
    <dgm:cxn modelId="{4EC9EC7E-1901-4C32-9FC2-B97A44089D80}" type="presOf" srcId="{82E5C968-DE91-4EB3-BCA4-1232C308B76D}" destId="{58AC7E64-AECE-41D9-A7C1-2BEC2E0E46AC}" srcOrd="0" destOrd="0" presId="urn:microsoft.com/office/officeart/2005/8/layout/orgChart1"/>
    <dgm:cxn modelId="{7E43F3B4-BC32-40CE-A85B-EBD452A39E97}" srcId="{723F0D4D-34EE-447C-8113-13C5691E07B8}" destId="{72B9472F-E98F-45F8-AF7D-17B5E34E1181}" srcOrd="0" destOrd="0" parTransId="{921692C2-CC46-494B-AEDF-B57ECDDE1B23}" sibTransId="{CAC1B592-A940-4720-8561-502EEFA2A4AE}"/>
    <dgm:cxn modelId="{701C86BB-4ACE-4FA0-AA86-161F83824DF0}" type="presOf" srcId="{723F0D4D-34EE-447C-8113-13C5691E07B8}" destId="{2001BDC7-36BE-4EDE-8494-D5223B2C25AA}" srcOrd="0" destOrd="0" presId="urn:microsoft.com/office/officeart/2005/8/layout/orgChart1"/>
    <dgm:cxn modelId="{1AEC8FBB-6D19-4D68-AFBD-0F40521CCD7C}" srcId="{723F0D4D-34EE-447C-8113-13C5691E07B8}" destId="{C588FE37-EB31-44B1-903E-08216C23AF9E}" srcOrd="1" destOrd="0" parTransId="{16172C64-4F1B-4AAE-BA2D-3B5E98B849C3}" sibTransId="{48B349C3-E8CB-4828-BAB3-CA1CD02BA1A4}"/>
    <dgm:cxn modelId="{86B1C1C1-42C6-4C05-AA36-F6B53DC6AA13}" type="presOf" srcId="{D69F3332-6960-4876-B940-9024E93E52DF}" destId="{11443A57-DD5F-4913-B93F-AC96B8AAA52B}" srcOrd="1" destOrd="0" presId="urn:microsoft.com/office/officeart/2005/8/layout/orgChart1"/>
    <dgm:cxn modelId="{19A482CD-51FB-4F63-AD37-9D3064C1D4FE}" type="presOf" srcId="{C588FE37-EB31-44B1-903E-08216C23AF9E}" destId="{7F81727C-5D21-4CF4-B165-DDA077B743CC}" srcOrd="0" destOrd="0" presId="urn:microsoft.com/office/officeart/2005/8/layout/orgChart1"/>
    <dgm:cxn modelId="{C3E998D5-FC17-43F1-88C0-C784035F9BDE}" srcId="{723F0D4D-34EE-447C-8113-13C5691E07B8}" destId="{D69F3332-6960-4876-B940-9024E93E52DF}" srcOrd="3" destOrd="0" parTransId="{82E5C968-DE91-4EB3-BCA4-1232C308B76D}" sibTransId="{C1A1CD9F-2C36-4847-BAEF-738CE375B679}"/>
    <dgm:cxn modelId="{0C847EE3-34F5-4205-BD99-A3D69A527EEF}" type="presOf" srcId="{16172C64-4F1B-4AAE-BA2D-3B5E98B849C3}" destId="{6FC1D022-E733-4658-9D44-40BC80EA7839}" srcOrd="0" destOrd="0" presId="urn:microsoft.com/office/officeart/2005/8/layout/orgChart1"/>
    <dgm:cxn modelId="{FA1712FD-AE11-4D34-8649-082832D4A77D}" type="presOf" srcId="{4B774204-50FE-42B0-8851-CFCAD4759EB6}" destId="{8E98DA93-815B-487F-B043-641917C71D8F}" srcOrd="1" destOrd="0" presId="urn:microsoft.com/office/officeart/2005/8/layout/orgChart1"/>
    <dgm:cxn modelId="{495F7F96-5E94-41D1-B0E4-37145E1656E7}" type="presParOf" srcId="{C1127679-FCE0-4C46-9D98-1A762F01A40B}" destId="{38CF9D20-CD66-4877-93F6-01BECBD2BCC1}" srcOrd="0" destOrd="0" presId="urn:microsoft.com/office/officeart/2005/8/layout/orgChart1"/>
    <dgm:cxn modelId="{320F14E4-9880-4242-AA6E-726F5E94E1B4}" type="presParOf" srcId="{38CF9D20-CD66-4877-93F6-01BECBD2BCC1}" destId="{18E4F2B2-FC5F-4755-A1FA-E7E5DCC973F2}" srcOrd="0" destOrd="0" presId="urn:microsoft.com/office/officeart/2005/8/layout/orgChart1"/>
    <dgm:cxn modelId="{1FF2AC69-0ECB-4509-9D6A-6836F82F9438}" type="presParOf" srcId="{18E4F2B2-FC5F-4755-A1FA-E7E5DCC973F2}" destId="{2001BDC7-36BE-4EDE-8494-D5223B2C25AA}" srcOrd="0" destOrd="0" presId="urn:microsoft.com/office/officeart/2005/8/layout/orgChart1"/>
    <dgm:cxn modelId="{3A235329-68DF-4FA1-B6F1-1F45D1B90B9E}" type="presParOf" srcId="{18E4F2B2-FC5F-4755-A1FA-E7E5DCC973F2}" destId="{8A727A72-C3FC-47DE-A808-70377597A498}" srcOrd="1" destOrd="0" presId="urn:microsoft.com/office/officeart/2005/8/layout/orgChart1"/>
    <dgm:cxn modelId="{E2B3E12C-DCDF-431C-8A96-EF1D8655592E}" type="presParOf" srcId="{38CF9D20-CD66-4877-93F6-01BECBD2BCC1}" destId="{6D98EBF0-D3FA-4E3C-8CA9-F0AD0DE80A44}" srcOrd="1" destOrd="0" presId="urn:microsoft.com/office/officeart/2005/8/layout/orgChart1"/>
    <dgm:cxn modelId="{76A2FBD8-EDD2-4C79-B1D1-0AC61A12E3C5}" type="presParOf" srcId="{6D98EBF0-D3FA-4E3C-8CA9-F0AD0DE80A44}" destId="{61271631-9591-45C7-94C2-2B957D5EA996}" srcOrd="0" destOrd="0" presId="urn:microsoft.com/office/officeart/2005/8/layout/orgChart1"/>
    <dgm:cxn modelId="{FBA4AA5F-5642-4D67-97A5-09C047FEF8D4}" type="presParOf" srcId="{6D98EBF0-D3FA-4E3C-8CA9-F0AD0DE80A44}" destId="{C345E8A9-DDB4-42FB-BE05-8958172053A9}" srcOrd="1" destOrd="0" presId="urn:microsoft.com/office/officeart/2005/8/layout/orgChart1"/>
    <dgm:cxn modelId="{B7C95337-B916-47EB-B775-7CFAB7C636A5}" type="presParOf" srcId="{C345E8A9-DDB4-42FB-BE05-8958172053A9}" destId="{17E4B84A-55B5-4B6C-AD69-0B14179CBB1B}" srcOrd="0" destOrd="0" presId="urn:microsoft.com/office/officeart/2005/8/layout/orgChart1"/>
    <dgm:cxn modelId="{5ECF3F25-2EE3-4ACD-AFF7-E368D621CB6F}" type="presParOf" srcId="{17E4B84A-55B5-4B6C-AD69-0B14179CBB1B}" destId="{3CE47471-7642-44B3-BC2E-80CBA14FF85B}" srcOrd="0" destOrd="0" presId="urn:microsoft.com/office/officeart/2005/8/layout/orgChart1"/>
    <dgm:cxn modelId="{C9383E6C-0A3C-4C37-AE6B-C7FE3FD639C4}" type="presParOf" srcId="{17E4B84A-55B5-4B6C-AD69-0B14179CBB1B}" destId="{E96318BE-6361-4F7D-BC75-04B734E367ED}" srcOrd="1" destOrd="0" presId="urn:microsoft.com/office/officeart/2005/8/layout/orgChart1"/>
    <dgm:cxn modelId="{6330ED1B-9846-4665-A3F4-E034004BA65F}" type="presParOf" srcId="{C345E8A9-DDB4-42FB-BE05-8958172053A9}" destId="{7B5D2C01-D78A-4AB2-9BFE-9EA9C4A8A9EC}" srcOrd="1" destOrd="0" presId="urn:microsoft.com/office/officeart/2005/8/layout/orgChart1"/>
    <dgm:cxn modelId="{60AEE8FF-C7EB-4E1F-A981-3314B302163F}" type="presParOf" srcId="{C345E8A9-DDB4-42FB-BE05-8958172053A9}" destId="{F69008C8-C7DD-4A6B-9C40-D733D5079B3B}" srcOrd="2" destOrd="0" presId="urn:microsoft.com/office/officeart/2005/8/layout/orgChart1"/>
    <dgm:cxn modelId="{D64245E0-011B-4094-9788-FD6F682829F8}" type="presParOf" srcId="{6D98EBF0-D3FA-4E3C-8CA9-F0AD0DE80A44}" destId="{6FC1D022-E733-4658-9D44-40BC80EA7839}" srcOrd="2" destOrd="0" presId="urn:microsoft.com/office/officeart/2005/8/layout/orgChart1"/>
    <dgm:cxn modelId="{1BEAEFD5-D0E0-48A7-9702-6F077BC34997}" type="presParOf" srcId="{6D98EBF0-D3FA-4E3C-8CA9-F0AD0DE80A44}" destId="{6B4B6B5B-F314-444F-98B1-A7D7090BF898}" srcOrd="3" destOrd="0" presId="urn:microsoft.com/office/officeart/2005/8/layout/orgChart1"/>
    <dgm:cxn modelId="{15523017-0422-43C1-B01A-69E6E315C1F6}" type="presParOf" srcId="{6B4B6B5B-F314-444F-98B1-A7D7090BF898}" destId="{C203C630-DA58-472B-B335-DD355FB2531F}" srcOrd="0" destOrd="0" presId="urn:microsoft.com/office/officeart/2005/8/layout/orgChart1"/>
    <dgm:cxn modelId="{B11C1B55-848C-462E-BCBB-BF8F50C1E15F}" type="presParOf" srcId="{C203C630-DA58-472B-B335-DD355FB2531F}" destId="{7F81727C-5D21-4CF4-B165-DDA077B743CC}" srcOrd="0" destOrd="0" presId="urn:microsoft.com/office/officeart/2005/8/layout/orgChart1"/>
    <dgm:cxn modelId="{57F5EE72-08B2-4AB3-8836-BB527DF2C972}" type="presParOf" srcId="{C203C630-DA58-472B-B335-DD355FB2531F}" destId="{8A0A193E-4957-4B64-9A34-C6828F9C9CE3}" srcOrd="1" destOrd="0" presId="urn:microsoft.com/office/officeart/2005/8/layout/orgChart1"/>
    <dgm:cxn modelId="{A5D1D155-4DE3-4D0A-961F-A9BCB3EB95DC}" type="presParOf" srcId="{6B4B6B5B-F314-444F-98B1-A7D7090BF898}" destId="{22282205-BAFC-4486-B88E-1081A775A674}" srcOrd="1" destOrd="0" presId="urn:microsoft.com/office/officeart/2005/8/layout/orgChart1"/>
    <dgm:cxn modelId="{E7E51D5B-7424-4EE3-80CB-789AE2042980}" type="presParOf" srcId="{6B4B6B5B-F314-444F-98B1-A7D7090BF898}" destId="{1173C68F-44BF-423B-A8DE-2A29FAFCC3CB}" srcOrd="2" destOrd="0" presId="urn:microsoft.com/office/officeart/2005/8/layout/orgChart1"/>
    <dgm:cxn modelId="{AF45A3BE-2E31-4E4A-A5E6-88FFAB88FE44}" type="presParOf" srcId="{6D98EBF0-D3FA-4E3C-8CA9-F0AD0DE80A44}" destId="{B971C326-6477-4F37-A38B-942F8B66A1F7}" srcOrd="4" destOrd="0" presId="urn:microsoft.com/office/officeart/2005/8/layout/orgChart1"/>
    <dgm:cxn modelId="{8CF65D6B-1D13-49A2-9227-929A2BFCD734}" type="presParOf" srcId="{6D98EBF0-D3FA-4E3C-8CA9-F0AD0DE80A44}" destId="{F3507139-9273-4BF5-84A7-891E15B310DA}" srcOrd="5" destOrd="0" presId="urn:microsoft.com/office/officeart/2005/8/layout/orgChart1"/>
    <dgm:cxn modelId="{19B10982-B912-4B2E-A7A9-A670AAF5CE14}" type="presParOf" srcId="{F3507139-9273-4BF5-84A7-891E15B310DA}" destId="{E15C200D-860D-469E-8366-3E95623D60B9}" srcOrd="0" destOrd="0" presId="urn:microsoft.com/office/officeart/2005/8/layout/orgChart1"/>
    <dgm:cxn modelId="{DA0207BE-586E-4D24-A4ED-A56DEC797A81}" type="presParOf" srcId="{E15C200D-860D-469E-8366-3E95623D60B9}" destId="{9A6F1B63-18E0-4586-83A7-7EF3F15A765D}" srcOrd="0" destOrd="0" presId="urn:microsoft.com/office/officeart/2005/8/layout/orgChart1"/>
    <dgm:cxn modelId="{823D9124-4A15-4777-8948-8301924C97FC}" type="presParOf" srcId="{E15C200D-860D-469E-8366-3E95623D60B9}" destId="{8E98DA93-815B-487F-B043-641917C71D8F}" srcOrd="1" destOrd="0" presId="urn:microsoft.com/office/officeart/2005/8/layout/orgChart1"/>
    <dgm:cxn modelId="{EE5F8982-4FCA-40DE-9D22-493D97A234C1}" type="presParOf" srcId="{F3507139-9273-4BF5-84A7-891E15B310DA}" destId="{5FD014FC-9B51-47E0-B4F8-4A8EFEBFDA56}" srcOrd="1" destOrd="0" presId="urn:microsoft.com/office/officeart/2005/8/layout/orgChart1"/>
    <dgm:cxn modelId="{3322A8E0-6E82-4469-86AC-D42C5541FADE}" type="presParOf" srcId="{F3507139-9273-4BF5-84A7-891E15B310DA}" destId="{6DD5E9FE-23C1-4556-BB0C-6306276085EB}" srcOrd="2" destOrd="0" presId="urn:microsoft.com/office/officeart/2005/8/layout/orgChart1"/>
    <dgm:cxn modelId="{4C61AB8D-4851-48AC-B988-C8DCE6B4CA04}" type="presParOf" srcId="{6D98EBF0-D3FA-4E3C-8CA9-F0AD0DE80A44}" destId="{58AC7E64-AECE-41D9-A7C1-2BEC2E0E46AC}" srcOrd="6" destOrd="0" presId="urn:microsoft.com/office/officeart/2005/8/layout/orgChart1"/>
    <dgm:cxn modelId="{134E9D7B-FE96-48F5-BF3F-EC8B58597038}" type="presParOf" srcId="{6D98EBF0-D3FA-4E3C-8CA9-F0AD0DE80A44}" destId="{C3089915-3AF5-4132-8F32-3051036214AC}" srcOrd="7" destOrd="0" presId="urn:microsoft.com/office/officeart/2005/8/layout/orgChart1"/>
    <dgm:cxn modelId="{830C61B0-6D62-42E2-81FD-1A05B0C9F395}" type="presParOf" srcId="{C3089915-3AF5-4132-8F32-3051036214AC}" destId="{595758A0-28EC-4B86-853D-180B3206C81C}" srcOrd="0" destOrd="0" presId="urn:microsoft.com/office/officeart/2005/8/layout/orgChart1"/>
    <dgm:cxn modelId="{B733EE95-A364-4A56-9A08-0EC7A535042C}" type="presParOf" srcId="{595758A0-28EC-4B86-853D-180B3206C81C}" destId="{39E7C80C-3598-428B-8484-61BDB30738CB}" srcOrd="0" destOrd="0" presId="urn:microsoft.com/office/officeart/2005/8/layout/orgChart1"/>
    <dgm:cxn modelId="{E08A97E1-8525-492F-AADC-A43AA69D6348}" type="presParOf" srcId="{595758A0-28EC-4B86-853D-180B3206C81C}" destId="{11443A57-DD5F-4913-B93F-AC96B8AAA52B}" srcOrd="1" destOrd="0" presId="urn:microsoft.com/office/officeart/2005/8/layout/orgChart1"/>
    <dgm:cxn modelId="{9C9F1EBF-C3B1-4E0D-9D7A-F931BDAC3771}" type="presParOf" srcId="{C3089915-3AF5-4132-8F32-3051036214AC}" destId="{2A9437D7-3C3F-433C-ACCA-0EAF96571269}" srcOrd="1" destOrd="0" presId="urn:microsoft.com/office/officeart/2005/8/layout/orgChart1"/>
    <dgm:cxn modelId="{1D9AB5B1-CBC5-48C8-95A4-C78352B11A7F}" type="presParOf" srcId="{C3089915-3AF5-4132-8F32-3051036214AC}" destId="{02B2D6F9-A39B-4BD1-AA3D-03D94974C905}" srcOrd="2" destOrd="0" presId="urn:microsoft.com/office/officeart/2005/8/layout/orgChart1"/>
    <dgm:cxn modelId="{27AF40A9-00A7-4B39-B520-70A16C84DC15}" type="presParOf" srcId="{38CF9D20-CD66-4877-93F6-01BECBD2BCC1}" destId="{24F36D01-04D7-4040-ADE6-696F0E66DF7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0DB488-9B88-4722-A5E3-1D1CA464FB0F}"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it-IT"/>
        </a:p>
      </dgm:t>
    </dgm:pt>
    <dgm:pt modelId="{BA792BB0-3BEA-48D9-B0E3-A45D4A9D5FD7}">
      <dgm:prSet phldrT="[Testo]" phldr="0"/>
      <dgm:spPr/>
      <dgm:t>
        <a:bodyPr/>
        <a:lstStyle/>
        <a:p>
          <a:pPr rtl="0"/>
          <a:r>
            <a:rPr lang="it-IT" b="1">
              <a:latin typeface="Calibri"/>
            </a:rPr>
            <a:t>PRIVACY POLICY</a:t>
          </a:r>
          <a:endParaRPr lang="it-IT" b="1"/>
        </a:p>
      </dgm:t>
    </dgm:pt>
    <dgm:pt modelId="{8F27D15C-C49E-48C9-B969-AE1AF1D885BB}" type="parTrans" cxnId="{8AF74EB6-5C58-40B8-BAD3-7CAD661D4D65}">
      <dgm:prSet/>
      <dgm:spPr/>
      <dgm:t>
        <a:bodyPr/>
        <a:lstStyle/>
        <a:p>
          <a:endParaRPr lang="it-IT"/>
        </a:p>
      </dgm:t>
    </dgm:pt>
    <dgm:pt modelId="{E770FDAF-BFBC-495C-8F6F-ECB7EB38020A}" type="sibTrans" cxnId="{8AF74EB6-5C58-40B8-BAD3-7CAD661D4D65}">
      <dgm:prSet/>
      <dgm:spPr/>
      <dgm:t>
        <a:bodyPr/>
        <a:lstStyle/>
        <a:p>
          <a:endParaRPr lang="it-IT"/>
        </a:p>
      </dgm:t>
    </dgm:pt>
    <dgm:pt modelId="{17E43EFC-0075-48E1-9622-B418EA13FAD2}">
      <dgm:prSet phldrT="[Testo]" phldr="0"/>
      <dgm:spPr/>
      <dgm:t>
        <a:bodyPr/>
        <a:lstStyle/>
        <a:p>
          <a:pPr rtl="0"/>
          <a:r>
            <a:rPr lang="it-IT" b="1">
              <a:latin typeface="Calibri"/>
            </a:rPr>
            <a:t>EXTERNAL CONNECTIONS</a:t>
          </a:r>
          <a:endParaRPr lang="it-IT" b="1"/>
        </a:p>
      </dgm:t>
    </dgm:pt>
    <dgm:pt modelId="{A429ED6D-98A7-42FC-859F-4152B4EB2E90}" type="parTrans" cxnId="{3FD96250-EA88-4C5E-896D-C2DAE8F372E2}">
      <dgm:prSet/>
      <dgm:spPr/>
      <dgm:t>
        <a:bodyPr/>
        <a:lstStyle/>
        <a:p>
          <a:endParaRPr lang="it-IT"/>
        </a:p>
      </dgm:t>
    </dgm:pt>
    <dgm:pt modelId="{5B6C4A94-C27D-4466-9910-FF53FFA19DEB}" type="sibTrans" cxnId="{3FD96250-EA88-4C5E-896D-C2DAE8F372E2}">
      <dgm:prSet/>
      <dgm:spPr/>
      <dgm:t>
        <a:bodyPr/>
        <a:lstStyle/>
        <a:p>
          <a:endParaRPr lang="it-IT"/>
        </a:p>
      </dgm:t>
    </dgm:pt>
    <dgm:pt modelId="{5AFAB99D-5F74-4169-9FC0-C1BF66C11AF5}">
      <dgm:prSet phldrT="[Testo]" phldr="0"/>
      <dgm:spPr/>
      <dgm:t>
        <a:bodyPr/>
        <a:lstStyle/>
        <a:p>
          <a:pPr rtl="0"/>
          <a:r>
            <a:rPr lang="it-IT" b="1">
              <a:latin typeface="Calibri"/>
            </a:rPr>
            <a:t>NEW KINDS OF DOCTORS</a:t>
          </a:r>
          <a:endParaRPr lang="it-IT" b="1"/>
        </a:p>
      </dgm:t>
    </dgm:pt>
    <dgm:pt modelId="{3AD33EB1-D295-4140-BE38-C0374C0DEA1B}" type="parTrans" cxnId="{5894112E-BEC3-484E-BAF8-38C537CFAA63}">
      <dgm:prSet/>
      <dgm:spPr/>
      <dgm:t>
        <a:bodyPr/>
        <a:lstStyle/>
        <a:p>
          <a:endParaRPr lang="it-IT"/>
        </a:p>
      </dgm:t>
    </dgm:pt>
    <dgm:pt modelId="{0BB7ADF3-2D25-451F-9CBF-11068E803354}" type="sibTrans" cxnId="{5894112E-BEC3-484E-BAF8-38C537CFAA63}">
      <dgm:prSet/>
      <dgm:spPr/>
      <dgm:t>
        <a:bodyPr/>
        <a:lstStyle/>
        <a:p>
          <a:endParaRPr lang="it-IT"/>
        </a:p>
      </dgm:t>
    </dgm:pt>
    <dgm:pt modelId="{E97B5523-7C30-4499-A0A7-AE654F63C98F}" type="pres">
      <dgm:prSet presAssocID="{B30DB488-9B88-4722-A5E3-1D1CA464FB0F}" presName="Name0" presStyleCnt="0">
        <dgm:presLayoutVars>
          <dgm:dir/>
          <dgm:resizeHandles val="exact"/>
        </dgm:presLayoutVars>
      </dgm:prSet>
      <dgm:spPr/>
    </dgm:pt>
    <dgm:pt modelId="{365C552D-DAAE-4078-ABD4-FB0C52896645}" type="pres">
      <dgm:prSet presAssocID="{BA792BB0-3BEA-48D9-B0E3-A45D4A9D5FD7}" presName="Name5" presStyleLbl="vennNode1" presStyleIdx="0" presStyleCnt="3">
        <dgm:presLayoutVars>
          <dgm:bulletEnabled val="1"/>
        </dgm:presLayoutVars>
      </dgm:prSet>
      <dgm:spPr/>
    </dgm:pt>
    <dgm:pt modelId="{49428AA8-FC4F-43F4-9935-E18A0ECA5F5B}" type="pres">
      <dgm:prSet presAssocID="{E770FDAF-BFBC-495C-8F6F-ECB7EB38020A}" presName="space" presStyleCnt="0"/>
      <dgm:spPr/>
    </dgm:pt>
    <dgm:pt modelId="{5DB5FF19-C3FE-473F-ACA0-D9204E7D5356}" type="pres">
      <dgm:prSet presAssocID="{17E43EFC-0075-48E1-9622-B418EA13FAD2}" presName="Name5" presStyleLbl="vennNode1" presStyleIdx="1" presStyleCnt="3">
        <dgm:presLayoutVars>
          <dgm:bulletEnabled val="1"/>
        </dgm:presLayoutVars>
      </dgm:prSet>
      <dgm:spPr/>
    </dgm:pt>
    <dgm:pt modelId="{330A6810-58E6-4D3B-A271-4BDB84BBBDBB}" type="pres">
      <dgm:prSet presAssocID="{5B6C4A94-C27D-4466-9910-FF53FFA19DEB}" presName="space" presStyleCnt="0"/>
      <dgm:spPr/>
    </dgm:pt>
    <dgm:pt modelId="{9FDD8862-FE50-4F78-BC85-AD165368DF6B}" type="pres">
      <dgm:prSet presAssocID="{5AFAB99D-5F74-4169-9FC0-C1BF66C11AF5}" presName="Name5" presStyleLbl="vennNode1" presStyleIdx="2" presStyleCnt="3">
        <dgm:presLayoutVars>
          <dgm:bulletEnabled val="1"/>
        </dgm:presLayoutVars>
      </dgm:prSet>
      <dgm:spPr/>
    </dgm:pt>
  </dgm:ptLst>
  <dgm:cxnLst>
    <dgm:cxn modelId="{5894112E-BEC3-484E-BAF8-38C537CFAA63}" srcId="{B30DB488-9B88-4722-A5E3-1D1CA464FB0F}" destId="{5AFAB99D-5F74-4169-9FC0-C1BF66C11AF5}" srcOrd="2" destOrd="0" parTransId="{3AD33EB1-D295-4140-BE38-C0374C0DEA1B}" sibTransId="{0BB7ADF3-2D25-451F-9CBF-11068E803354}"/>
    <dgm:cxn modelId="{1588DF4E-FAAC-428E-A2BB-D1ED55776443}" type="presOf" srcId="{5AFAB99D-5F74-4169-9FC0-C1BF66C11AF5}" destId="{9FDD8862-FE50-4F78-BC85-AD165368DF6B}" srcOrd="0" destOrd="0" presId="urn:microsoft.com/office/officeart/2005/8/layout/venn3"/>
    <dgm:cxn modelId="{3FD96250-EA88-4C5E-896D-C2DAE8F372E2}" srcId="{B30DB488-9B88-4722-A5E3-1D1CA464FB0F}" destId="{17E43EFC-0075-48E1-9622-B418EA13FAD2}" srcOrd="1" destOrd="0" parTransId="{A429ED6D-98A7-42FC-859F-4152B4EB2E90}" sibTransId="{5B6C4A94-C27D-4466-9910-FF53FFA19DEB}"/>
    <dgm:cxn modelId="{ECBF3578-5BAD-4305-844A-E0008F8E8618}" type="presOf" srcId="{B30DB488-9B88-4722-A5E3-1D1CA464FB0F}" destId="{E97B5523-7C30-4499-A0A7-AE654F63C98F}" srcOrd="0" destOrd="0" presId="urn:microsoft.com/office/officeart/2005/8/layout/venn3"/>
    <dgm:cxn modelId="{15B36859-E79C-4DD2-9D2B-B9906D44C7C5}" type="presOf" srcId="{17E43EFC-0075-48E1-9622-B418EA13FAD2}" destId="{5DB5FF19-C3FE-473F-ACA0-D9204E7D5356}" srcOrd="0" destOrd="0" presId="urn:microsoft.com/office/officeart/2005/8/layout/venn3"/>
    <dgm:cxn modelId="{8AF74EB6-5C58-40B8-BAD3-7CAD661D4D65}" srcId="{B30DB488-9B88-4722-A5E3-1D1CA464FB0F}" destId="{BA792BB0-3BEA-48D9-B0E3-A45D4A9D5FD7}" srcOrd="0" destOrd="0" parTransId="{8F27D15C-C49E-48C9-B969-AE1AF1D885BB}" sibTransId="{E770FDAF-BFBC-495C-8F6F-ECB7EB38020A}"/>
    <dgm:cxn modelId="{79DEA6EA-BDE4-4D84-AA63-D63F3BCA9C6C}" type="presOf" srcId="{BA792BB0-3BEA-48D9-B0E3-A45D4A9D5FD7}" destId="{365C552D-DAAE-4078-ABD4-FB0C52896645}" srcOrd="0" destOrd="0" presId="urn:microsoft.com/office/officeart/2005/8/layout/venn3"/>
    <dgm:cxn modelId="{0F9C1E8B-D512-43E3-BCCF-4E6A728FDA3B}" type="presParOf" srcId="{E97B5523-7C30-4499-A0A7-AE654F63C98F}" destId="{365C552D-DAAE-4078-ABD4-FB0C52896645}" srcOrd="0" destOrd="0" presId="urn:microsoft.com/office/officeart/2005/8/layout/venn3"/>
    <dgm:cxn modelId="{73B59D20-B65B-4FEE-AB7F-2C56969BDFC0}" type="presParOf" srcId="{E97B5523-7C30-4499-A0A7-AE654F63C98F}" destId="{49428AA8-FC4F-43F4-9935-E18A0ECA5F5B}" srcOrd="1" destOrd="0" presId="urn:microsoft.com/office/officeart/2005/8/layout/venn3"/>
    <dgm:cxn modelId="{B12AF74C-D362-421B-BDA3-C3EA8F47F178}" type="presParOf" srcId="{E97B5523-7C30-4499-A0A7-AE654F63C98F}" destId="{5DB5FF19-C3FE-473F-ACA0-D9204E7D5356}" srcOrd="2" destOrd="0" presId="urn:microsoft.com/office/officeart/2005/8/layout/venn3"/>
    <dgm:cxn modelId="{70871AC3-D209-4892-B246-D68772FE015E}" type="presParOf" srcId="{E97B5523-7C30-4499-A0A7-AE654F63C98F}" destId="{330A6810-58E6-4D3B-A271-4BDB84BBBDBB}" srcOrd="3" destOrd="0" presId="urn:microsoft.com/office/officeart/2005/8/layout/venn3"/>
    <dgm:cxn modelId="{E5619D64-F713-4167-A92C-396C03CF7442}" type="presParOf" srcId="{E97B5523-7C30-4499-A0A7-AE654F63C98F}" destId="{9FDD8862-FE50-4F78-BC85-AD165368DF6B}"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E0998F-E3DE-4EDC-A7F1-FD0BB7FEDFFD}"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it-IT"/>
        </a:p>
      </dgm:t>
    </dgm:pt>
    <dgm:pt modelId="{CF457C2D-1EF7-4F81-8BED-8284027E2703}">
      <dgm:prSet phldrT="[Testo]" phldr="0"/>
      <dgm:spPr/>
      <dgm:t>
        <a:bodyPr/>
        <a:lstStyle/>
        <a:p>
          <a:pPr rtl="0"/>
          <a:r>
            <a:rPr lang="it-IT" b="1">
              <a:latin typeface="Calibri"/>
            </a:rPr>
            <a:t>THERAPY ADHERENCE</a:t>
          </a:r>
          <a:endParaRPr lang="it-IT" b="1"/>
        </a:p>
      </dgm:t>
    </dgm:pt>
    <dgm:pt modelId="{34D3F070-A520-4408-B1DD-854AEB2A7B95}" type="parTrans" cxnId="{3AEDF022-D5C4-4F59-8D66-C4A343ED52C0}">
      <dgm:prSet/>
      <dgm:spPr/>
      <dgm:t>
        <a:bodyPr/>
        <a:lstStyle/>
        <a:p>
          <a:endParaRPr lang="it-IT"/>
        </a:p>
      </dgm:t>
    </dgm:pt>
    <dgm:pt modelId="{70A76DB0-974A-483E-A57C-EDE95247205E}" type="sibTrans" cxnId="{3AEDF022-D5C4-4F59-8D66-C4A343ED52C0}">
      <dgm:prSet/>
      <dgm:spPr/>
      <dgm:t>
        <a:bodyPr/>
        <a:lstStyle/>
        <a:p>
          <a:endParaRPr lang="it-IT"/>
        </a:p>
      </dgm:t>
    </dgm:pt>
    <dgm:pt modelId="{AFE50C9F-9B66-49D7-800D-0F193580B7F1}">
      <dgm:prSet phldrT="[Testo]" phldr="0"/>
      <dgm:spPr/>
      <dgm:t>
        <a:bodyPr/>
        <a:lstStyle/>
        <a:p>
          <a:pPr rtl="0"/>
          <a:r>
            <a:rPr lang="it-IT" b="1">
              <a:latin typeface="Calibri"/>
            </a:rPr>
            <a:t>GLOBAL STATISTICS</a:t>
          </a:r>
          <a:endParaRPr lang="it-IT" b="1"/>
        </a:p>
      </dgm:t>
    </dgm:pt>
    <dgm:pt modelId="{9DA90CBB-DCDE-48E5-9E8F-4685110A5B5E}" type="parTrans" cxnId="{5C8657B9-261D-45F1-86CC-E02A12E807FA}">
      <dgm:prSet/>
      <dgm:spPr/>
      <dgm:t>
        <a:bodyPr/>
        <a:lstStyle/>
        <a:p>
          <a:endParaRPr lang="it-IT"/>
        </a:p>
      </dgm:t>
    </dgm:pt>
    <dgm:pt modelId="{67303BEE-51A5-4EBD-B0E3-96214F0F35B2}" type="sibTrans" cxnId="{5C8657B9-261D-45F1-86CC-E02A12E807FA}">
      <dgm:prSet/>
      <dgm:spPr/>
      <dgm:t>
        <a:bodyPr/>
        <a:lstStyle/>
        <a:p>
          <a:endParaRPr lang="it-IT"/>
        </a:p>
      </dgm:t>
    </dgm:pt>
    <dgm:pt modelId="{2283AA25-1F68-4746-8FB0-26D802FDB13E}">
      <dgm:prSet phldrT="[Testo]" phldr="0"/>
      <dgm:spPr/>
      <dgm:t>
        <a:bodyPr/>
        <a:lstStyle/>
        <a:p>
          <a:r>
            <a:rPr lang="it-IT" b="1">
              <a:latin typeface="Calibri"/>
            </a:rPr>
            <a:t>TUTORIAL</a:t>
          </a:r>
          <a:endParaRPr lang="it-IT" b="1"/>
        </a:p>
      </dgm:t>
    </dgm:pt>
    <dgm:pt modelId="{F957194D-2F7E-43E4-BA12-600A1D2F4FB8}" type="parTrans" cxnId="{D48F640E-FC51-4489-81D5-B75511EEB3DA}">
      <dgm:prSet/>
      <dgm:spPr/>
      <dgm:t>
        <a:bodyPr/>
        <a:lstStyle/>
        <a:p>
          <a:endParaRPr lang="it-IT"/>
        </a:p>
      </dgm:t>
    </dgm:pt>
    <dgm:pt modelId="{E4F49EB6-4222-4FEE-89A9-B791CEFB5C12}" type="sibTrans" cxnId="{D48F640E-FC51-4489-81D5-B75511EEB3DA}">
      <dgm:prSet/>
      <dgm:spPr/>
      <dgm:t>
        <a:bodyPr/>
        <a:lstStyle/>
        <a:p>
          <a:endParaRPr lang="it-IT"/>
        </a:p>
      </dgm:t>
    </dgm:pt>
    <dgm:pt modelId="{D62209B1-80F0-4B23-8E9A-99C625376AE5}" type="pres">
      <dgm:prSet presAssocID="{F2E0998F-E3DE-4EDC-A7F1-FD0BB7FEDFFD}" presName="Name0" presStyleCnt="0">
        <dgm:presLayoutVars>
          <dgm:dir/>
          <dgm:resizeHandles val="exact"/>
        </dgm:presLayoutVars>
      </dgm:prSet>
      <dgm:spPr/>
    </dgm:pt>
    <dgm:pt modelId="{E28CBB6A-E00F-4739-A644-AC5CA29B8E0A}" type="pres">
      <dgm:prSet presAssocID="{CF457C2D-1EF7-4F81-8BED-8284027E2703}" presName="Name5" presStyleLbl="vennNode1" presStyleIdx="0" presStyleCnt="3">
        <dgm:presLayoutVars>
          <dgm:bulletEnabled val="1"/>
        </dgm:presLayoutVars>
      </dgm:prSet>
      <dgm:spPr/>
    </dgm:pt>
    <dgm:pt modelId="{34914D64-51C1-49E0-A04C-93C46E67FE4D}" type="pres">
      <dgm:prSet presAssocID="{70A76DB0-974A-483E-A57C-EDE95247205E}" presName="space" presStyleCnt="0"/>
      <dgm:spPr/>
    </dgm:pt>
    <dgm:pt modelId="{A6F9EED4-9F14-491D-84AA-370451FF8B6B}" type="pres">
      <dgm:prSet presAssocID="{AFE50C9F-9B66-49D7-800D-0F193580B7F1}" presName="Name5" presStyleLbl="vennNode1" presStyleIdx="1" presStyleCnt="3">
        <dgm:presLayoutVars>
          <dgm:bulletEnabled val="1"/>
        </dgm:presLayoutVars>
      </dgm:prSet>
      <dgm:spPr/>
    </dgm:pt>
    <dgm:pt modelId="{507F90B8-57B6-4E23-9C8B-125866A4C811}" type="pres">
      <dgm:prSet presAssocID="{67303BEE-51A5-4EBD-B0E3-96214F0F35B2}" presName="space" presStyleCnt="0"/>
      <dgm:spPr/>
    </dgm:pt>
    <dgm:pt modelId="{35ECC10B-9755-4A53-B4C9-F2913DD18F4F}" type="pres">
      <dgm:prSet presAssocID="{2283AA25-1F68-4746-8FB0-26D802FDB13E}" presName="Name5" presStyleLbl="vennNode1" presStyleIdx="2" presStyleCnt="3">
        <dgm:presLayoutVars>
          <dgm:bulletEnabled val="1"/>
        </dgm:presLayoutVars>
      </dgm:prSet>
      <dgm:spPr/>
    </dgm:pt>
  </dgm:ptLst>
  <dgm:cxnLst>
    <dgm:cxn modelId="{D48F640E-FC51-4489-81D5-B75511EEB3DA}" srcId="{F2E0998F-E3DE-4EDC-A7F1-FD0BB7FEDFFD}" destId="{2283AA25-1F68-4746-8FB0-26D802FDB13E}" srcOrd="2" destOrd="0" parTransId="{F957194D-2F7E-43E4-BA12-600A1D2F4FB8}" sibTransId="{E4F49EB6-4222-4FEE-89A9-B791CEFB5C12}"/>
    <dgm:cxn modelId="{3AEDF022-D5C4-4F59-8D66-C4A343ED52C0}" srcId="{F2E0998F-E3DE-4EDC-A7F1-FD0BB7FEDFFD}" destId="{CF457C2D-1EF7-4F81-8BED-8284027E2703}" srcOrd="0" destOrd="0" parTransId="{34D3F070-A520-4408-B1DD-854AEB2A7B95}" sibTransId="{70A76DB0-974A-483E-A57C-EDE95247205E}"/>
    <dgm:cxn modelId="{234FE05B-CA24-4DAD-89ED-292E16B65E6E}" type="presOf" srcId="{F2E0998F-E3DE-4EDC-A7F1-FD0BB7FEDFFD}" destId="{D62209B1-80F0-4B23-8E9A-99C625376AE5}" srcOrd="0" destOrd="0" presId="urn:microsoft.com/office/officeart/2005/8/layout/venn3"/>
    <dgm:cxn modelId="{7EE451B8-5BC8-4CB5-8806-184ED2525C40}" type="presOf" srcId="{CF457C2D-1EF7-4F81-8BED-8284027E2703}" destId="{E28CBB6A-E00F-4739-A644-AC5CA29B8E0A}" srcOrd="0" destOrd="0" presId="urn:microsoft.com/office/officeart/2005/8/layout/venn3"/>
    <dgm:cxn modelId="{5C8657B9-261D-45F1-86CC-E02A12E807FA}" srcId="{F2E0998F-E3DE-4EDC-A7F1-FD0BB7FEDFFD}" destId="{AFE50C9F-9B66-49D7-800D-0F193580B7F1}" srcOrd="1" destOrd="0" parTransId="{9DA90CBB-DCDE-48E5-9E8F-4685110A5B5E}" sibTransId="{67303BEE-51A5-4EBD-B0E3-96214F0F35B2}"/>
    <dgm:cxn modelId="{E5E183B9-02C3-44C4-ADD5-F3D9EF50CBCD}" type="presOf" srcId="{2283AA25-1F68-4746-8FB0-26D802FDB13E}" destId="{35ECC10B-9755-4A53-B4C9-F2913DD18F4F}" srcOrd="0" destOrd="0" presId="urn:microsoft.com/office/officeart/2005/8/layout/venn3"/>
    <dgm:cxn modelId="{CAC21CC3-D198-4EF3-98B0-FC9734BF21A7}" type="presOf" srcId="{AFE50C9F-9B66-49D7-800D-0F193580B7F1}" destId="{A6F9EED4-9F14-491D-84AA-370451FF8B6B}" srcOrd="0" destOrd="0" presId="urn:microsoft.com/office/officeart/2005/8/layout/venn3"/>
    <dgm:cxn modelId="{3074BB20-A9A7-49EC-AC33-ED95FC89A1D4}" type="presParOf" srcId="{D62209B1-80F0-4B23-8E9A-99C625376AE5}" destId="{E28CBB6A-E00F-4739-A644-AC5CA29B8E0A}" srcOrd="0" destOrd="0" presId="urn:microsoft.com/office/officeart/2005/8/layout/venn3"/>
    <dgm:cxn modelId="{A8FE099A-9BC0-4582-8ABD-31EC6421B971}" type="presParOf" srcId="{D62209B1-80F0-4B23-8E9A-99C625376AE5}" destId="{34914D64-51C1-49E0-A04C-93C46E67FE4D}" srcOrd="1" destOrd="0" presId="urn:microsoft.com/office/officeart/2005/8/layout/venn3"/>
    <dgm:cxn modelId="{F5B8711B-7BD7-4876-9766-639F1B7CDAB6}" type="presParOf" srcId="{D62209B1-80F0-4B23-8E9A-99C625376AE5}" destId="{A6F9EED4-9F14-491D-84AA-370451FF8B6B}" srcOrd="2" destOrd="0" presId="urn:microsoft.com/office/officeart/2005/8/layout/venn3"/>
    <dgm:cxn modelId="{7D8DBAC0-C92F-4785-A4E8-814B8D56A2F1}" type="presParOf" srcId="{D62209B1-80F0-4B23-8E9A-99C625376AE5}" destId="{507F90B8-57B6-4E23-9C8B-125866A4C811}" srcOrd="3" destOrd="0" presId="urn:microsoft.com/office/officeart/2005/8/layout/venn3"/>
    <dgm:cxn modelId="{382547F8-AD67-4B7B-A9F8-7A99FDAFB4E3}" type="presParOf" srcId="{D62209B1-80F0-4B23-8E9A-99C625376AE5}" destId="{35ECC10B-9755-4A53-B4C9-F2913DD18F4F}" srcOrd="4" destOrd="0" presId="urn:microsoft.com/office/officeart/2005/8/layout/ven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0E6EA-C312-4D57-91FB-49FCAE418CCF}">
      <dsp:nvSpPr>
        <dsp:cNvPr id="0" name=""/>
        <dsp:cNvSpPr/>
      </dsp:nvSpPr>
      <dsp:spPr>
        <a:xfrm rot="16200000">
          <a:off x="-1722076" y="2790081"/>
          <a:ext cx="4192219" cy="642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66435" bIns="0" numCol="1" spcCol="1270" anchor="t" anchorCtr="0">
          <a:noAutofit/>
        </a:bodyPr>
        <a:lstStyle/>
        <a:p>
          <a:pPr marL="0" lvl="0" indent="0" algn="r" defTabSz="711200">
            <a:lnSpc>
              <a:spcPct val="90000"/>
            </a:lnSpc>
            <a:spcBef>
              <a:spcPct val="0"/>
            </a:spcBef>
            <a:spcAft>
              <a:spcPct val="35000"/>
            </a:spcAft>
            <a:buNone/>
          </a:pPr>
          <a:r>
            <a:rPr lang="en-US" sz="1600" kern="1200"/>
            <a:t>At Home</a:t>
          </a:r>
        </a:p>
      </dsp:txBody>
      <dsp:txXfrm>
        <a:off x="-1722076" y="2790081"/>
        <a:ext cx="4192219" cy="642256"/>
      </dsp:txXfrm>
    </dsp:sp>
    <dsp:sp modelId="{9EB2DD5D-2493-4FEF-BDDF-621596E13587}">
      <dsp:nvSpPr>
        <dsp:cNvPr id="0" name=""/>
        <dsp:cNvSpPr/>
      </dsp:nvSpPr>
      <dsp:spPr>
        <a:xfrm>
          <a:off x="695161" y="1015099"/>
          <a:ext cx="3199119" cy="419221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6435"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Heart Rate		Automatic</a:t>
          </a:r>
        </a:p>
        <a:p>
          <a:pPr marL="114300" lvl="1" indent="-114300" algn="l" defTabSz="622300">
            <a:lnSpc>
              <a:spcPct val="90000"/>
            </a:lnSpc>
            <a:spcBef>
              <a:spcPct val="0"/>
            </a:spcBef>
            <a:spcAft>
              <a:spcPct val="15000"/>
            </a:spcAft>
            <a:buChar char="•"/>
          </a:pPr>
          <a:r>
            <a:rPr lang="en-US" sz="1400" kern="1200"/>
            <a:t>Heart Rate Variability	Automatic</a:t>
          </a:r>
        </a:p>
        <a:p>
          <a:pPr marL="114300" lvl="1" indent="-114300" algn="l" defTabSz="622300">
            <a:lnSpc>
              <a:spcPct val="90000"/>
            </a:lnSpc>
            <a:spcBef>
              <a:spcPct val="0"/>
            </a:spcBef>
            <a:spcAft>
              <a:spcPct val="15000"/>
            </a:spcAft>
            <a:buChar char="•"/>
          </a:pPr>
          <a:r>
            <a:rPr lang="en-US" sz="1400" kern="1200"/>
            <a:t>Sleep Quality		Automatic</a:t>
          </a:r>
        </a:p>
        <a:p>
          <a:pPr marL="114300" lvl="1" indent="-114300" algn="l" defTabSz="622300">
            <a:lnSpc>
              <a:spcPct val="90000"/>
            </a:lnSpc>
            <a:spcBef>
              <a:spcPct val="0"/>
            </a:spcBef>
            <a:spcAft>
              <a:spcPct val="15000"/>
            </a:spcAft>
            <a:buChar char="•"/>
          </a:pPr>
          <a:r>
            <a:rPr lang="en-US" sz="1400" kern="1200"/>
            <a:t>Height			Manually</a:t>
          </a:r>
        </a:p>
        <a:p>
          <a:pPr marL="114300" lvl="1" indent="-114300" algn="l" defTabSz="622300">
            <a:lnSpc>
              <a:spcPct val="90000"/>
            </a:lnSpc>
            <a:spcBef>
              <a:spcPct val="0"/>
            </a:spcBef>
            <a:spcAft>
              <a:spcPct val="15000"/>
            </a:spcAft>
            <a:buChar char="•"/>
          </a:pPr>
          <a:r>
            <a:rPr lang="en-US" sz="1400" kern="1200"/>
            <a:t>Weight		Manually</a:t>
          </a:r>
        </a:p>
        <a:p>
          <a:pPr marL="114300" lvl="1" indent="-114300" algn="l" defTabSz="622300">
            <a:lnSpc>
              <a:spcPct val="90000"/>
            </a:lnSpc>
            <a:spcBef>
              <a:spcPct val="0"/>
            </a:spcBef>
            <a:spcAft>
              <a:spcPct val="15000"/>
            </a:spcAft>
            <a:buChar char="•"/>
          </a:pPr>
          <a:r>
            <a:rPr lang="en-US" sz="1400" kern="1200"/>
            <a:t>BMI			Automatic</a:t>
          </a:r>
        </a:p>
        <a:p>
          <a:pPr marL="114300" lvl="1" indent="-114300" algn="l" defTabSz="622300">
            <a:lnSpc>
              <a:spcPct val="90000"/>
            </a:lnSpc>
            <a:spcBef>
              <a:spcPct val="0"/>
            </a:spcBef>
            <a:spcAft>
              <a:spcPct val="15000"/>
            </a:spcAft>
            <a:buChar char="•"/>
          </a:pPr>
          <a:r>
            <a:rPr lang="en-US" sz="1400" kern="1200"/>
            <a:t>Activity Level		Automatic</a:t>
          </a:r>
        </a:p>
        <a:p>
          <a:pPr marL="114300" lvl="1" indent="-114300" algn="l" defTabSz="622300">
            <a:lnSpc>
              <a:spcPct val="90000"/>
            </a:lnSpc>
            <a:spcBef>
              <a:spcPct val="0"/>
            </a:spcBef>
            <a:spcAft>
              <a:spcPct val="15000"/>
            </a:spcAft>
            <a:buChar char="•"/>
          </a:pPr>
          <a:r>
            <a:rPr lang="en-US" sz="1400" kern="1200"/>
            <a:t>Questionnaires		Manually</a:t>
          </a:r>
        </a:p>
        <a:p>
          <a:pPr marL="114300" lvl="1" indent="-114300" algn="l" defTabSz="622300">
            <a:lnSpc>
              <a:spcPct val="90000"/>
            </a:lnSpc>
            <a:spcBef>
              <a:spcPct val="0"/>
            </a:spcBef>
            <a:spcAft>
              <a:spcPct val="15000"/>
            </a:spcAft>
            <a:buChar char="•"/>
          </a:pPr>
          <a:r>
            <a:rPr lang="en-US" sz="1400" kern="1200"/>
            <a:t>Blood Pressure		Manually</a:t>
          </a:r>
        </a:p>
        <a:p>
          <a:pPr marL="114300" lvl="1" indent="-114300" algn="l" defTabSz="622300">
            <a:lnSpc>
              <a:spcPct val="90000"/>
            </a:lnSpc>
            <a:spcBef>
              <a:spcPct val="0"/>
            </a:spcBef>
            <a:spcAft>
              <a:spcPct val="15000"/>
            </a:spcAft>
            <a:buChar char="•"/>
          </a:pPr>
          <a:r>
            <a:rPr lang="en-US" sz="1400" kern="1200"/>
            <a:t>Oxygen Saturation	Automatic</a:t>
          </a:r>
        </a:p>
        <a:p>
          <a:pPr marL="114300" lvl="1" indent="-114300" algn="l" defTabSz="622300">
            <a:lnSpc>
              <a:spcPct val="90000"/>
            </a:lnSpc>
            <a:spcBef>
              <a:spcPct val="0"/>
            </a:spcBef>
            <a:spcAft>
              <a:spcPct val="15000"/>
            </a:spcAft>
            <a:buChar char="•"/>
          </a:pPr>
          <a:endParaRPr lang="en-US" sz="1400" kern="1200"/>
        </a:p>
        <a:p>
          <a:pPr marL="114300" lvl="1" indent="-114300" algn="l" defTabSz="622300">
            <a:lnSpc>
              <a:spcPct val="90000"/>
            </a:lnSpc>
            <a:spcBef>
              <a:spcPct val="0"/>
            </a:spcBef>
            <a:spcAft>
              <a:spcPct val="15000"/>
            </a:spcAft>
            <a:buChar char="•"/>
          </a:pPr>
          <a:endParaRPr lang="en-US" sz="1400" kern="1200"/>
        </a:p>
        <a:p>
          <a:pPr marL="114300" lvl="1" indent="-114300" algn="l" defTabSz="622300">
            <a:lnSpc>
              <a:spcPct val="90000"/>
            </a:lnSpc>
            <a:spcBef>
              <a:spcPct val="0"/>
            </a:spcBef>
            <a:spcAft>
              <a:spcPct val="15000"/>
            </a:spcAft>
            <a:buChar char="•"/>
          </a:pPr>
          <a:endParaRPr lang="en-US" sz="1400" kern="1200"/>
        </a:p>
      </dsp:txBody>
      <dsp:txXfrm>
        <a:off x="695161" y="1015099"/>
        <a:ext cx="3199119" cy="4192219"/>
      </dsp:txXfrm>
    </dsp:sp>
    <dsp:sp modelId="{93C545FD-B0D6-48B9-87D9-08E9BA9948D7}">
      <dsp:nvSpPr>
        <dsp:cNvPr id="0" name=""/>
        <dsp:cNvSpPr/>
      </dsp:nvSpPr>
      <dsp:spPr>
        <a:xfrm>
          <a:off x="52904" y="167320"/>
          <a:ext cx="1284513" cy="12845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853040-F56A-4B3C-AC95-FB0A1D244C8B}">
      <dsp:nvSpPr>
        <dsp:cNvPr id="0" name=""/>
        <dsp:cNvSpPr/>
      </dsp:nvSpPr>
      <dsp:spPr>
        <a:xfrm rot="16200000">
          <a:off x="2936140" y="2790081"/>
          <a:ext cx="4192219" cy="642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66435" bIns="0" numCol="1" spcCol="1270" anchor="t" anchorCtr="0">
          <a:noAutofit/>
        </a:bodyPr>
        <a:lstStyle/>
        <a:p>
          <a:pPr marL="0" lvl="0" indent="0" algn="r" defTabSz="711200">
            <a:lnSpc>
              <a:spcPct val="90000"/>
            </a:lnSpc>
            <a:spcBef>
              <a:spcPct val="0"/>
            </a:spcBef>
            <a:spcAft>
              <a:spcPct val="35000"/>
            </a:spcAft>
            <a:buNone/>
          </a:pPr>
          <a:r>
            <a:rPr lang="en-US" sz="1600" kern="1200"/>
            <a:t>At Hospital</a:t>
          </a:r>
        </a:p>
      </dsp:txBody>
      <dsp:txXfrm>
        <a:off x="2936140" y="2790081"/>
        <a:ext cx="4192219" cy="642256"/>
      </dsp:txXfrm>
    </dsp:sp>
    <dsp:sp modelId="{5DC81A76-C6D9-4E08-AC9E-A9E43F348851}">
      <dsp:nvSpPr>
        <dsp:cNvPr id="0" name=""/>
        <dsp:cNvSpPr/>
      </dsp:nvSpPr>
      <dsp:spPr>
        <a:xfrm>
          <a:off x="5353378" y="1015099"/>
          <a:ext cx="3199119" cy="419221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6435"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ECG parameter		Manually</a:t>
          </a:r>
        </a:p>
        <a:p>
          <a:pPr marL="114300" lvl="1" indent="-114300" algn="l" defTabSz="622300">
            <a:lnSpc>
              <a:spcPct val="90000"/>
            </a:lnSpc>
            <a:spcBef>
              <a:spcPct val="0"/>
            </a:spcBef>
            <a:spcAft>
              <a:spcPct val="15000"/>
            </a:spcAft>
            <a:buChar char="•"/>
          </a:pPr>
          <a:r>
            <a:rPr lang="en-US" sz="1400" kern="1200"/>
            <a:t>Blood Pressure		Manually</a:t>
          </a:r>
        </a:p>
        <a:p>
          <a:pPr marL="114300" lvl="1" indent="-114300" algn="l" defTabSz="622300">
            <a:lnSpc>
              <a:spcPct val="90000"/>
            </a:lnSpc>
            <a:spcBef>
              <a:spcPct val="0"/>
            </a:spcBef>
            <a:spcAft>
              <a:spcPct val="15000"/>
            </a:spcAft>
            <a:buChar char="•"/>
          </a:pPr>
          <a:r>
            <a:rPr lang="en-US" sz="1400" kern="1200"/>
            <a:t>Height			Manually</a:t>
          </a:r>
        </a:p>
        <a:p>
          <a:pPr marL="114300" lvl="1" indent="-114300" algn="l" defTabSz="622300">
            <a:lnSpc>
              <a:spcPct val="90000"/>
            </a:lnSpc>
            <a:spcBef>
              <a:spcPct val="0"/>
            </a:spcBef>
            <a:spcAft>
              <a:spcPct val="15000"/>
            </a:spcAft>
            <a:buChar char="•"/>
          </a:pPr>
          <a:r>
            <a:rPr lang="en-US" sz="1400" kern="1200"/>
            <a:t>Weight		Manually</a:t>
          </a:r>
        </a:p>
        <a:p>
          <a:pPr marL="114300" lvl="1" indent="-114300" algn="l" defTabSz="622300">
            <a:lnSpc>
              <a:spcPct val="90000"/>
            </a:lnSpc>
            <a:spcBef>
              <a:spcPct val="0"/>
            </a:spcBef>
            <a:spcAft>
              <a:spcPct val="15000"/>
            </a:spcAft>
            <a:buChar char="•"/>
          </a:pPr>
          <a:r>
            <a:rPr lang="en-US" sz="1400" kern="1200"/>
            <a:t>Cardiac Auscultation	Manually</a:t>
          </a:r>
        </a:p>
        <a:p>
          <a:pPr marL="114300" lvl="1" indent="-114300" algn="l" defTabSz="622300">
            <a:lnSpc>
              <a:spcPct val="90000"/>
            </a:lnSpc>
            <a:spcBef>
              <a:spcPct val="0"/>
            </a:spcBef>
            <a:spcAft>
              <a:spcPct val="15000"/>
            </a:spcAft>
            <a:buChar char="•"/>
          </a:pPr>
          <a:r>
            <a:rPr lang="en-US" sz="1400" kern="1200"/>
            <a:t>Medical Report		Manually</a:t>
          </a:r>
        </a:p>
        <a:p>
          <a:pPr marL="114300" lvl="1" indent="-114300" algn="l" defTabSz="622300">
            <a:lnSpc>
              <a:spcPct val="90000"/>
            </a:lnSpc>
            <a:spcBef>
              <a:spcPct val="0"/>
            </a:spcBef>
            <a:spcAft>
              <a:spcPct val="15000"/>
            </a:spcAft>
            <a:buChar char="•"/>
          </a:pPr>
          <a:r>
            <a:rPr lang="en-US" sz="1400" kern="1200"/>
            <a:t>Blood Exam		Manually</a:t>
          </a:r>
        </a:p>
      </dsp:txBody>
      <dsp:txXfrm>
        <a:off x="5353378" y="1015099"/>
        <a:ext cx="3199119" cy="4192219"/>
      </dsp:txXfrm>
    </dsp:sp>
    <dsp:sp modelId="{C5136540-BF40-4ABB-95F5-1DCC525EBB27}">
      <dsp:nvSpPr>
        <dsp:cNvPr id="0" name=""/>
        <dsp:cNvSpPr/>
      </dsp:nvSpPr>
      <dsp:spPr>
        <a:xfrm>
          <a:off x="4648977" y="147372"/>
          <a:ext cx="1284513" cy="12845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C7E64-AECE-41D9-A7C1-2BEC2E0E46AC}">
      <dsp:nvSpPr>
        <dsp:cNvPr id="0" name=""/>
        <dsp:cNvSpPr/>
      </dsp:nvSpPr>
      <dsp:spPr>
        <a:xfrm>
          <a:off x="3638992" y="2060419"/>
          <a:ext cx="2805368" cy="424781"/>
        </a:xfrm>
        <a:custGeom>
          <a:avLst/>
          <a:gdLst/>
          <a:ahLst/>
          <a:cxnLst/>
          <a:rect l="0" t="0" r="0" b="0"/>
          <a:pathLst>
            <a:path>
              <a:moveTo>
                <a:pt x="0" y="0"/>
              </a:moveTo>
              <a:lnTo>
                <a:pt x="0" y="263667"/>
              </a:lnTo>
              <a:lnTo>
                <a:pt x="2805368" y="263667"/>
              </a:lnTo>
              <a:lnTo>
                <a:pt x="2805368" y="4247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71C326-6477-4F37-A38B-942F8B66A1F7}">
      <dsp:nvSpPr>
        <dsp:cNvPr id="0" name=""/>
        <dsp:cNvSpPr/>
      </dsp:nvSpPr>
      <dsp:spPr>
        <a:xfrm>
          <a:off x="3638992" y="2060419"/>
          <a:ext cx="842604" cy="424781"/>
        </a:xfrm>
        <a:custGeom>
          <a:avLst/>
          <a:gdLst/>
          <a:ahLst/>
          <a:cxnLst/>
          <a:rect l="0" t="0" r="0" b="0"/>
          <a:pathLst>
            <a:path>
              <a:moveTo>
                <a:pt x="0" y="0"/>
              </a:moveTo>
              <a:lnTo>
                <a:pt x="0" y="263667"/>
              </a:lnTo>
              <a:lnTo>
                <a:pt x="842604" y="263667"/>
              </a:lnTo>
              <a:lnTo>
                <a:pt x="842604" y="4247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C1D022-E733-4658-9D44-40BC80EA7839}">
      <dsp:nvSpPr>
        <dsp:cNvPr id="0" name=""/>
        <dsp:cNvSpPr/>
      </dsp:nvSpPr>
      <dsp:spPr>
        <a:xfrm>
          <a:off x="2624946" y="2060419"/>
          <a:ext cx="1014045" cy="424781"/>
        </a:xfrm>
        <a:custGeom>
          <a:avLst/>
          <a:gdLst/>
          <a:ahLst/>
          <a:cxnLst/>
          <a:rect l="0" t="0" r="0" b="0"/>
          <a:pathLst>
            <a:path>
              <a:moveTo>
                <a:pt x="1014045" y="0"/>
              </a:moveTo>
              <a:lnTo>
                <a:pt x="1014045" y="263667"/>
              </a:lnTo>
              <a:lnTo>
                <a:pt x="0" y="263667"/>
              </a:lnTo>
              <a:lnTo>
                <a:pt x="0" y="4247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271631-9591-45C7-94C2-2B957D5EA996}">
      <dsp:nvSpPr>
        <dsp:cNvPr id="0" name=""/>
        <dsp:cNvSpPr/>
      </dsp:nvSpPr>
      <dsp:spPr>
        <a:xfrm>
          <a:off x="768295" y="2060419"/>
          <a:ext cx="2870696" cy="424781"/>
        </a:xfrm>
        <a:custGeom>
          <a:avLst/>
          <a:gdLst/>
          <a:ahLst/>
          <a:cxnLst/>
          <a:rect l="0" t="0" r="0" b="0"/>
          <a:pathLst>
            <a:path>
              <a:moveTo>
                <a:pt x="2870696" y="0"/>
              </a:moveTo>
              <a:lnTo>
                <a:pt x="2870696" y="263667"/>
              </a:lnTo>
              <a:lnTo>
                <a:pt x="0" y="263667"/>
              </a:lnTo>
              <a:lnTo>
                <a:pt x="0" y="4247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01BDC7-36BE-4EDE-8494-D5223B2C25AA}">
      <dsp:nvSpPr>
        <dsp:cNvPr id="0" name=""/>
        <dsp:cNvSpPr/>
      </dsp:nvSpPr>
      <dsp:spPr>
        <a:xfrm>
          <a:off x="2871781" y="1293208"/>
          <a:ext cx="1534422" cy="7672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Users</a:t>
          </a:r>
        </a:p>
      </dsp:txBody>
      <dsp:txXfrm>
        <a:off x="2871781" y="1293208"/>
        <a:ext cx="1534422" cy="767211"/>
      </dsp:txXfrm>
    </dsp:sp>
    <dsp:sp modelId="{3CE47471-7642-44B3-BC2E-80CBA14FF85B}">
      <dsp:nvSpPr>
        <dsp:cNvPr id="0" name=""/>
        <dsp:cNvSpPr/>
      </dsp:nvSpPr>
      <dsp:spPr>
        <a:xfrm>
          <a:off x="1084" y="2485201"/>
          <a:ext cx="1534422" cy="7672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Patient</a:t>
          </a:r>
        </a:p>
      </dsp:txBody>
      <dsp:txXfrm>
        <a:off x="1084" y="2485201"/>
        <a:ext cx="1534422" cy="767211"/>
      </dsp:txXfrm>
    </dsp:sp>
    <dsp:sp modelId="{7F81727C-5D21-4CF4-B165-DDA077B743CC}">
      <dsp:nvSpPr>
        <dsp:cNvPr id="0" name=""/>
        <dsp:cNvSpPr/>
      </dsp:nvSpPr>
      <dsp:spPr>
        <a:xfrm>
          <a:off x="1857735" y="2485201"/>
          <a:ext cx="1534422" cy="7672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Psychiatrist</a:t>
          </a:r>
        </a:p>
      </dsp:txBody>
      <dsp:txXfrm>
        <a:off x="1857735" y="2485201"/>
        <a:ext cx="1534422" cy="767211"/>
      </dsp:txXfrm>
    </dsp:sp>
    <dsp:sp modelId="{9A6F1B63-18E0-4586-83A7-7EF3F15A765D}">
      <dsp:nvSpPr>
        <dsp:cNvPr id="0" name=""/>
        <dsp:cNvSpPr/>
      </dsp:nvSpPr>
      <dsp:spPr>
        <a:xfrm>
          <a:off x="3714386" y="2485201"/>
          <a:ext cx="1534422" cy="7672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Caregiver</a:t>
          </a:r>
        </a:p>
      </dsp:txBody>
      <dsp:txXfrm>
        <a:off x="3714386" y="2485201"/>
        <a:ext cx="1534422" cy="767211"/>
      </dsp:txXfrm>
    </dsp:sp>
    <dsp:sp modelId="{39E7C80C-3598-428B-8484-61BDB30738CB}">
      <dsp:nvSpPr>
        <dsp:cNvPr id="0" name=""/>
        <dsp:cNvSpPr/>
      </dsp:nvSpPr>
      <dsp:spPr>
        <a:xfrm>
          <a:off x="5571037" y="2485201"/>
          <a:ext cx="1746648" cy="7672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endParaRPr lang="en-US" sz="800" kern="1200"/>
        </a:p>
        <a:p>
          <a:pPr marL="0" lvl="0" indent="0" algn="ctr" defTabSz="355600">
            <a:lnSpc>
              <a:spcPct val="90000"/>
            </a:lnSpc>
            <a:spcBef>
              <a:spcPct val="0"/>
            </a:spcBef>
            <a:spcAft>
              <a:spcPct val="35000"/>
            </a:spcAft>
            <a:buNone/>
          </a:pPr>
          <a:r>
            <a:rPr lang="en-US" sz="2800" kern="1200"/>
            <a:t>Technician</a:t>
          </a:r>
          <a:r>
            <a:rPr lang="en-US" sz="800" kern="1200"/>
            <a:t> </a:t>
          </a:r>
        </a:p>
        <a:p>
          <a:pPr marL="0" lvl="0" indent="0" algn="ctr" defTabSz="355600">
            <a:lnSpc>
              <a:spcPct val="90000"/>
            </a:lnSpc>
            <a:spcBef>
              <a:spcPct val="0"/>
            </a:spcBef>
            <a:spcAft>
              <a:spcPct val="35000"/>
            </a:spcAft>
            <a:buNone/>
          </a:pPr>
          <a:endParaRPr lang="en-US" sz="800" kern="1200"/>
        </a:p>
      </dsp:txBody>
      <dsp:txXfrm>
        <a:off x="5571037" y="2485201"/>
        <a:ext cx="1746648" cy="7672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C552D-DAAE-4078-ABD4-FB0C52896645}">
      <dsp:nvSpPr>
        <dsp:cNvPr id="0" name=""/>
        <dsp:cNvSpPr/>
      </dsp:nvSpPr>
      <dsp:spPr>
        <a:xfrm>
          <a:off x="2268" y="1059930"/>
          <a:ext cx="1983436" cy="198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9155" tIns="19050" rIns="109155" bIns="19050" numCol="1" spcCol="1270" anchor="ctr" anchorCtr="0">
          <a:noAutofit/>
        </a:bodyPr>
        <a:lstStyle/>
        <a:p>
          <a:pPr marL="0" lvl="0" indent="0" algn="ctr" defTabSz="666750" rtl="0">
            <a:lnSpc>
              <a:spcPct val="90000"/>
            </a:lnSpc>
            <a:spcBef>
              <a:spcPct val="0"/>
            </a:spcBef>
            <a:spcAft>
              <a:spcPct val="35000"/>
            </a:spcAft>
            <a:buNone/>
          </a:pPr>
          <a:r>
            <a:rPr lang="it-IT" sz="1500" b="1" kern="1200">
              <a:latin typeface="Calibri"/>
            </a:rPr>
            <a:t>PRIVACY POLICY</a:t>
          </a:r>
          <a:endParaRPr lang="it-IT" sz="1500" b="1" kern="1200"/>
        </a:p>
      </dsp:txBody>
      <dsp:txXfrm>
        <a:off x="292735" y="1350397"/>
        <a:ext cx="1402502" cy="1402502"/>
      </dsp:txXfrm>
    </dsp:sp>
    <dsp:sp modelId="{5DB5FF19-C3FE-473F-ACA0-D9204E7D5356}">
      <dsp:nvSpPr>
        <dsp:cNvPr id="0" name=""/>
        <dsp:cNvSpPr/>
      </dsp:nvSpPr>
      <dsp:spPr>
        <a:xfrm>
          <a:off x="1589017" y="1059930"/>
          <a:ext cx="1983436" cy="198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9155" tIns="19050" rIns="109155" bIns="19050" numCol="1" spcCol="1270" anchor="ctr" anchorCtr="0">
          <a:noAutofit/>
        </a:bodyPr>
        <a:lstStyle/>
        <a:p>
          <a:pPr marL="0" lvl="0" indent="0" algn="ctr" defTabSz="666750" rtl="0">
            <a:lnSpc>
              <a:spcPct val="90000"/>
            </a:lnSpc>
            <a:spcBef>
              <a:spcPct val="0"/>
            </a:spcBef>
            <a:spcAft>
              <a:spcPct val="35000"/>
            </a:spcAft>
            <a:buNone/>
          </a:pPr>
          <a:r>
            <a:rPr lang="it-IT" sz="1500" b="1" kern="1200">
              <a:latin typeface="Calibri"/>
            </a:rPr>
            <a:t>EXTERNAL CONNECTIONS</a:t>
          </a:r>
          <a:endParaRPr lang="it-IT" sz="1500" b="1" kern="1200"/>
        </a:p>
      </dsp:txBody>
      <dsp:txXfrm>
        <a:off x="1879484" y="1350397"/>
        <a:ext cx="1402502" cy="1402502"/>
      </dsp:txXfrm>
    </dsp:sp>
    <dsp:sp modelId="{9FDD8862-FE50-4F78-BC85-AD165368DF6B}">
      <dsp:nvSpPr>
        <dsp:cNvPr id="0" name=""/>
        <dsp:cNvSpPr/>
      </dsp:nvSpPr>
      <dsp:spPr>
        <a:xfrm>
          <a:off x="3175766" y="1059930"/>
          <a:ext cx="1983436" cy="198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9155" tIns="19050" rIns="109155" bIns="19050" numCol="1" spcCol="1270" anchor="ctr" anchorCtr="0">
          <a:noAutofit/>
        </a:bodyPr>
        <a:lstStyle/>
        <a:p>
          <a:pPr marL="0" lvl="0" indent="0" algn="ctr" defTabSz="666750" rtl="0">
            <a:lnSpc>
              <a:spcPct val="90000"/>
            </a:lnSpc>
            <a:spcBef>
              <a:spcPct val="0"/>
            </a:spcBef>
            <a:spcAft>
              <a:spcPct val="35000"/>
            </a:spcAft>
            <a:buNone/>
          </a:pPr>
          <a:r>
            <a:rPr lang="it-IT" sz="1500" b="1" kern="1200">
              <a:latin typeface="Calibri"/>
            </a:rPr>
            <a:t>NEW KINDS OF DOCTORS</a:t>
          </a:r>
          <a:endParaRPr lang="it-IT" sz="1500" b="1" kern="1200"/>
        </a:p>
      </dsp:txBody>
      <dsp:txXfrm>
        <a:off x="3466233" y="1350397"/>
        <a:ext cx="1402502" cy="140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CBB6A-E00F-4739-A644-AC5CA29B8E0A}">
      <dsp:nvSpPr>
        <dsp:cNvPr id="0" name=""/>
        <dsp:cNvSpPr/>
      </dsp:nvSpPr>
      <dsp:spPr>
        <a:xfrm>
          <a:off x="2223" y="1050512"/>
          <a:ext cx="1944762" cy="19447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7027" tIns="21590" rIns="107027" bIns="21590" numCol="1" spcCol="1270" anchor="ctr" anchorCtr="0">
          <a:noAutofit/>
        </a:bodyPr>
        <a:lstStyle/>
        <a:p>
          <a:pPr marL="0" lvl="0" indent="0" algn="ctr" defTabSz="755650" rtl="0">
            <a:lnSpc>
              <a:spcPct val="90000"/>
            </a:lnSpc>
            <a:spcBef>
              <a:spcPct val="0"/>
            </a:spcBef>
            <a:spcAft>
              <a:spcPct val="35000"/>
            </a:spcAft>
            <a:buNone/>
          </a:pPr>
          <a:r>
            <a:rPr lang="it-IT" sz="1700" b="1" kern="1200">
              <a:latin typeface="Calibri"/>
            </a:rPr>
            <a:t>THERAPY ADHERENCE</a:t>
          </a:r>
          <a:endParaRPr lang="it-IT" sz="1700" b="1" kern="1200"/>
        </a:p>
      </dsp:txBody>
      <dsp:txXfrm>
        <a:off x="287027" y="1335316"/>
        <a:ext cx="1375154" cy="1375154"/>
      </dsp:txXfrm>
    </dsp:sp>
    <dsp:sp modelId="{A6F9EED4-9F14-491D-84AA-370451FF8B6B}">
      <dsp:nvSpPr>
        <dsp:cNvPr id="0" name=""/>
        <dsp:cNvSpPr/>
      </dsp:nvSpPr>
      <dsp:spPr>
        <a:xfrm>
          <a:off x="1558033" y="1050512"/>
          <a:ext cx="1944762" cy="19447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7027" tIns="21590" rIns="107027" bIns="21590" numCol="1" spcCol="1270" anchor="ctr" anchorCtr="0">
          <a:noAutofit/>
        </a:bodyPr>
        <a:lstStyle/>
        <a:p>
          <a:pPr marL="0" lvl="0" indent="0" algn="ctr" defTabSz="755650" rtl="0">
            <a:lnSpc>
              <a:spcPct val="90000"/>
            </a:lnSpc>
            <a:spcBef>
              <a:spcPct val="0"/>
            </a:spcBef>
            <a:spcAft>
              <a:spcPct val="35000"/>
            </a:spcAft>
            <a:buNone/>
          </a:pPr>
          <a:r>
            <a:rPr lang="it-IT" sz="1700" b="1" kern="1200">
              <a:latin typeface="Calibri"/>
            </a:rPr>
            <a:t>GLOBAL STATISTICS</a:t>
          </a:r>
          <a:endParaRPr lang="it-IT" sz="1700" b="1" kern="1200"/>
        </a:p>
      </dsp:txBody>
      <dsp:txXfrm>
        <a:off x="1842837" y="1335316"/>
        <a:ext cx="1375154" cy="1375154"/>
      </dsp:txXfrm>
    </dsp:sp>
    <dsp:sp modelId="{35ECC10B-9755-4A53-B4C9-F2913DD18F4F}">
      <dsp:nvSpPr>
        <dsp:cNvPr id="0" name=""/>
        <dsp:cNvSpPr/>
      </dsp:nvSpPr>
      <dsp:spPr>
        <a:xfrm>
          <a:off x="3113843" y="1050512"/>
          <a:ext cx="1944762" cy="19447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7027" tIns="21590" rIns="107027" bIns="21590" numCol="1" spcCol="1270" anchor="ctr" anchorCtr="0">
          <a:noAutofit/>
        </a:bodyPr>
        <a:lstStyle/>
        <a:p>
          <a:pPr marL="0" lvl="0" indent="0" algn="ctr" defTabSz="755650">
            <a:lnSpc>
              <a:spcPct val="90000"/>
            </a:lnSpc>
            <a:spcBef>
              <a:spcPct val="0"/>
            </a:spcBef>
            <a:spcAft>
              <a:spcPct val="35000"/>
            </a:spcAft>
            <a:buNone/>
          </a:pPr>
          <a:r>
            <a:rPr lang="it-IT" sz="1700" b="1" kern="1200">
              <a:latin typeface="Calibri"/>
            </a:rPr>
            <a:t>TUTORIAL</a:t>
          </a:r>
          <a:endParaRPr lang="it-IT" sz="1700" b="1" kern="1200"/>
        </a:p>
      </dsp:txBody>
      <dsp:txXfrm>
        <a:off x="3398647" y="1335316"/>
        <a:ext cx="1375154" cy="13751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D1EB6-CC68-4319-ADE8-1C2F9F690C68}" type="datetimeFigureOut">
              <a:rPr lang="it-IT" smtClean="0"/>
              <a:t>25/05/2023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E1D23-902B-4910-B37B-75ACC91E0A8D}" type="slidenum">
              <a:rPr lang="it-IT" smtClean="0"/>
              <a:t>‹#›</a:t>
            </a:fld>
            <a:endParaRPr lang="it-IT"/>
          </a:p>
        </p:txBody>
      </p:sp>
    </p:spTree>
    <p:extLst>
      <p:ext uri="{BB962C8B-B14F-4D97-AF65-F5344CB8AC3E}">
        <p14:creationId xmlns:p14="http://schemas.microsoft.com/office/powerpoint/2010/main" val="1247110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1E5E1D23-902B-4910-B37B-75ACC91E0A8D}" type="slidenum">
              <a:rPr lang="it-IT" smtClean="0"/>
              <a:t>1</a:t>
            </a:fld>
            <a:endParaRPr lang="it-IT"/>
          </a:p>
        </p:txBody>
      </p:sp>
    </p:spTree>
    <p:extLst>
      <p:ext uri="{BB962C8B-B14F-4D97-AF65-F5344CB8AC3E}">
        <p14:creationId xmlns:p14="http://schemas.microsoft.com/office/powerpoint/2010/main" val="801974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106655"/>
            <a:ext cx="9144000" cy="375134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598" b="14682"/>
          <a:stretch/>
        </p:blipFill>
        <p:spPr bwMode="auto">
          <a:xfrm>
            <a:off x="-13966" y="0"/>
            <a:ext cx="6806527" cy="310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uppo 168"/>
          <p:cNvGrpSpPr/>
          <p:nvPr/>
        </p:nvGrpSpPr>
        <p:grpSpPr>
          <a:xfrm>
            <a:off x="48007" y="3106655"/>
            <a:ext cx="9036647" cy="180000"/>
            <a:chOff x="1218340" y="275867"/>
            <a:chExt cx="17715122" cy="567843"/>
          </a:xfrm>
        </p:grpSpPr>
        <p:cxnSp>
          <p:nvCxnSpPr>
            <p:cNvPr id="170" name="Connettore 1 169"/>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pic>
        <p:nvPicPr>
          <p:cNvPr id="127" name="Picture 4" descr="Y:\IMMAGINE _COORDINATA_2014\LOGO_UFFICIALE\01_Polimi_centrato\eps\01_Polimi_centrato_COL_negativ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828" y="1068264"/>
            <a:ext cx="2285130" cy="168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12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96240A4E-6FDA-415F-9039-877E70654EAE}" type="datetimeFigureOut">
              <a:rPr lang="it-IT" smtClean="0"/>
              <a:t>25/05/2023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33C913E3-74D9-41D1-89F9-5F25802C1FA8}" type="slidenum">
              <a:rPr lang="it-IT" smtClean="0"/>
              <a:t>‹#›</a:t>
            </a:fld>
            <a:endParaRPr lang="it-IT"/>
          </a:p>
        </p:txBody>
      </p:sp>
    </p:spTree>
    <p:extLst>
      <p:ext uri="{BB962C8B-B14F-4D97-AF65-F5344CB8AC3E}">
        <p14:creationId xmlns:p14="http://schemas.microsoft.com/office/powerpoint/2010/main" val="2388104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96240A4E-6FDA-415F-9039-877E70654EAE}" type="datetimeFigureOut">
              <a:rPr lang="it-IT" smtClean="0"/>
              <a:t>25/05/2023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33C913E3-74D9-41D1-89F9-5F25802C1FA8}" type="slidenum">
              <a:rPr lang="it-IT" smtClean="0"/>
              <a:t>‹#›</a:t>
            </a:fld>
            <a:endParaRPr lang="it-IT"/>
          </a:p>
        </p:txBody>
      </p:sp>
    </p:spTree>
    <p:extLst>
      <p:ext uri="{BB962C8B-B14F-4D97-AF65-F5344CB8AC3E}">
        <p14:creationId xmlns:p14="http://schemas.microsoft.com/office/powerpoint/2010/main" val="1798150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598" b="14682"/>
          <a:stretch/>
        </p:blipFill>
        <p:spPr bwMode="auto">
          <a:xfrm>
            <a:off x="-13966" y="0"/>
            <a:ext cx="6806527" cy="310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cstate="print"/>
          <a:stretch>
            <a:fillRect/>
          </a:stretch>
        </p:blipFill>
        <p:spPr bwMode="auto">
          <a:xfrm>
            <a:off x="6792561" y="401513"/>
            <a:ext cx="2351439" cy="922320"/>
          </a:xfrm>
          <a:prstGeom prst="rect">
            <a:avLst/>
          </a:prstGeom>
          <a:noFill/>
          <a:ln>
            <a:noFill/>
          </a:ln>
        </p:spPr>
      </p:pic>
    </p:spTree>
    <p:extLst>
      <p:ext uri="{BB962C8B-B14F-4D97-AF65-F5344CB8AC3E}">
        <p14:creationId xmlns:p14="http://schemas.microsoft.com/office/powerpoint/2010/main" val="352975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p:nvSpPr>
        <p:spPr>
          <a:xfrm>
            <a:off x="0" y="1"/>
            <a:ext cx="9144000" cy="805871"/>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p:nvSpPr>
        <p:spPr>
          <a:xfrm>
            <a:off x="5017" y="6373763"/>
            <a:ext cx="9144000" cy="511621"/>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4" name="Gruppo 131"/>
          <p:cNvGrpSpPr/>
          <p:nvPr/>
        </p:nvGrpSpPr>
        <p:grpSpPr>
          <a:xfrm>
            <a:off x="48007" y="625872"/>
            <a:ext cx="9036647" cy="180000"/>
            <a:chOff x="1218340" y="275867"/>
            <a:chExt cx="17715122" cy="567843"/>
          </a:xfrm>
        </p:grpSpPr>
        <p:cxnSp>
          <p:nvCxnSpPr>
            <p:cNvPr id="133" name="Connettore 1 132"/>
            <p:cNvCxnSpPr/>
            <p:nvPr/>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292" y="6469210"/>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0" name="Segnaposto piè di pagina 4"/>
          <p:cNvSpPr>
            <a:spLocks noGrp="1"/>
          </p:cNvSpPr>
          <p:nvPr>
            <p:ph type="ftr" sz="quarter" idx="11"/>
          </p:nvPr>
        </p:nvSpPr>
        <p:spPr>
          <a:xfrm>
            <a:off x="3188568" y="6448251"/>
            <a:ext cx="2895600" cy="365125"/>
          </a:xfrm>
          <a:prstGeom prst="rect">
            <a:avLst/>
          </a:prstGeom>
        </p:spPr>
        <p:txBody>
          <a:bodyPr/>
          <a:lstStyle>
            <a:lvl1pPr>
              <a:defRPr sz="1600">
                <a:latin typeface="Arial" pitchFamily="34" charset="0"/>
                <a:cs typeface="Arial" pitchFamily="34" charset="0"/>
              </a:defRPr>
            </a:lvl1pPr>
          </a:lstStyle>
          <a:p>
            <a:endParaRPr lang="it-IT"/>
          </a:p>
        </p:txBody>
      </p:sp>
      <p:sp>
        <p:nvSpPr>
          <p:cNvPr id="131" name="Segnaposto numero diapositiva 5"/>
          <p:cNvSpPr>
            <a:spLocks noGrp="1"/>
          </p:cNvSpPr>
          <p:nvPr>
            <p:ph type="sldNum" sz="quarter" idx="12"/>
          </p:nvPr>
        </p:nvSpPr>
        <p:spPr>
          <a:xfrm>
            <a:off x="7740352" y="188640"/>
            <a:ext cx="1403648" cy="365125"/>
          </a:xfrm>
          <a:prstGeom prst="rect">
            <a:avLst/>
          </a:prstGeom>
        </p:spPr>
        <p:txBody>
          <a:bodyPr/>
          <a:lstStyle>
            <a:lvl1pPr algn="ctr">
              <a:defRPr/>
            </a:lvl1pPr>
          </a:lstStyle>
          <a:p>
            <a:fld id="{33C913E3-74D9-41D1-89F9-5F25802C1FA8}" type="slidenum">
              <a:rPr lang="it-IT" smtClean="0"/>
              <a:t>‹#›</a:t>
            </a:fld>
            <a:endParaRPr lang="it-IT"/>
          </a:p>
        </p:txBody>
      </p:sp>
    </p:spTree>
    <p:extLst>
      <p:ext uri="{BB962C8B-B14F-4D97-AF65-F5344CB8AC3E}">
        <p14:creationId xmlns:p14="http://schemas.microsoft.com/office/powerpoint/2010/main" val="222550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96240A4E-6FDA-415F-9039-877E70654EAE}" type="datetimeFigureOut">
              <a:rPr lang="it-IT" smtClean="0"/>
              <a:t>25/05/2023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33C913E3-74D9-41D1-89F9-5F25802C1FA8}" type="slidenum">
              <a:rPr lang="it-IT" smtClean="0"/>
              <a:t>‹#›</a:t>
            </a:fld>
            <a:endParaRPr lang="it-IT"/>
          </a:p>
        </p:txBody>
      </p:sp>
    </p:spTree>
    <p:extLst>
      <p:ext uri="{BB962C8B-B14F-4D97-AF65-F5344CB8AC3E}">
        <p14:creationId xmlns:p14="http://schemas.microsoft.com/office/powerpoint/2010/main" val="70908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96240A4E-6FDA-415F-9039-877E70654EAE}" type="datetimeFigureOut">
              <a:rPr lang="it-IT" smtClean="0"/>
              <a:t>25/05/2023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33C913E3-74D9-41D1-89F9-5F25802C1FA8}" type="slidenum">
              <a:rPr lang="it-IT" smtClean="0"/>
              <a:t>‹#›</a:t>
            </a:fld>
            <a:endParaRPr lang="it-IT"/>
          </a:p>
        </p:txBody>
      </p:sp>
    </p:spTree>
    <p:extLst>
      <p:ext uri="{BB962C8B-B14F-4D97-AF65-F5344CB8AC3E}">
        <p14:creationId xmlns:p14="http://schemas.microsoft.com/office/powerpoint/2010/main" val="27628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96240A4E-6FDA-415F-9039-877E70654EAE}" type="datetimeFigureOut">
              <a:rPr lang="it-IT" smtClean="0"/>
              <a:t>25/05/2023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33C913E3-74D9-41D1-89F9-5F25802C1FA8}" type="slidenum">
              <a:rPr lang="it-IT" smtClean="0"/>
              <a:t>‹#›</a:t>
            </a:fld>
            <a:endParaRPr lang="it-IT"/>
          </a:p>
        </p:txBody>
      </p:sp>
    </p:spTree>
    <p:extLst>
      <p:ext uri="{BB962C8B-B14F-4D97-AF65-F5344CB8AC3E}">
        <p14:creationId xmlns:p14="http://schemas.microsoft.com/office/powerpoint/2010/main" val="3504631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96240A4E-6FDA-415F-9039-877E70654EAE}" type="datetimeFigureOut">
              <a:rPr lang="it-IT" smtClean="0"/>
              <a:t>25/05/2023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33C913E3-74D9-41D1-89F9-5F25802C1FA8}" type="slidenum">
              <a:rPr lang="it-IT" smtClean="0"/>
              <a:t>‹#›</a:t>
            </a:fld>
            <a:endParaRPr lang="it-IT"/>
          </a:p>
        </p:txBody>
      </p:sp>
    </p:spTree>
    <p:extLst>
      <p:ext uri="{BB962C8B-B14F-4D97-AF65-F5344CB8AC3E}">
        <p14:creationId xmlns:p14="http://schemas.microsoft.com/office/powerpoint/2010/main" val="2566041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96240A4E-6FDA-415F-9039-877E70654EAE}" type="datetimeFigureOut">
              <a:rPr lang="it-IT" smtClean="0"/>
              <a:t>25/05/2023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33C913E3-74D9-41D1-89F9-5F25802C1FA8}" type="slidenum">
              <a:rPr lang="it-IT" smtClean="0"/>
              <a:t>‹#›</a:t>
            </a:fld>
            <a:endParaRPr lang="it-IT"/>
          </a:p>
        </p:txBody>
      </p:sp>
    </p:spTree>
    <p:extLst>
      <p:ext uri="{BB962C8B-B14F-4D97-AF65-F5344CB8AC3E}">
        <p14:creationId xmlns:p14="http://schemas.microsoft.com/office/powerpoint/2010/main" val="203920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96240A4E-6FDA-415F-9039-877E70654EAE}" type="datetimeFigureOut">
              <a:rPr lang="it-IT" smtClean="0"/>
              <a:t>25/05/2023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33C913E3-74D9-41D1-89F9-5F25802C1FA8}" type="slidenum">
              <a:rPr lang="it-IT" smtClean="0"/>
              <a:t>‹#›</a:t>
            </a:fld>
            <a:endParaRPr lang="it-IT"/>
          </a:p>
        </p:txBody>
      </p:sp>
    </p:spTree>
    <p:extLst>
      <p:ext uri="{BB962C8B-B14F-4D97-AF65-F5344CB8AC3E}">
        <p14:creationId xmlns:p14="http://schemas.microsoft.com/office/powerpoint/2010/main" val="814813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96240A4E-6FDA-415F-9039-877E70654EAE}" type="datetimeFigureOut">
              <a:rPr lang="it-IT" smtClean="0"/>
              <a:t>25/05/2023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33C913E3-74D9-41D1-89F9-5F25802C1FA8}" type="slidenum">
              <a:rPr lang="it-IT" smtClean="0"/>
              <a:t>‹#›</a:t>
            </a:fld>
            <a:endParaRPr lang="it-IT"/>
          </a:p>
        </p:txBody>
      </p:sp>
    </p:spTree>
    <p:extLst>
      <p:ext uri="{BB962C8B-B14F-4D97-AF65-F5344CB8AC3E}">
        <p14:creationId xmlns:p14="http://schemas.microsoft.com/office/powerpoint/2010/main" val="340380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3837111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18/10/relationships/comments" Target="../comments/modernComment_143_AC5FA084.xml"/><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1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16.png"/><Relationship Id="rId7" Type="http://schemas.openxmlformats.org/officeDocument/2006/relationships/image" Target="../media/image47.png"/><Relationship Id="rId2" Type="http://schemas.microsoft.com/office/2018/10/relationships/comments" Target="../comments/modernComment_14E_BE73D9B2.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47.png"/><Relationship Id="rId12" Type="http://schemas.openxmlformats.org/officeDocument/2006/relationships/image" Target="../media/image38.svg"/><Relationship Id="rId2" Type="http://schemas.microsoft.com/office/2018/10/relationships/comments" Target="../comments/modernComment_14F_3A9D8B3C.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36.svg"/><Relationship Id="rId4" Type="http://schemas.openxmlformats.org/officeDocument/2006/relationships/image" Target="../media/image17.svg"/><Relationship Id="rId9" Type="http://schemas.openxmlformats.org/officeDocument/2006/relationships/image" Target="../media/image35.png"/><Relationship Id="rId14" Type="http://schemas.openxmlformats.org/officeDocument/2006/relationships/image" Target="../media/image40.sv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47.png"/><Relationship Id="rId12" Type="http://schemas.openxmlformats.org/officeDocument/2006/relationships/image" Target="../media/image38.svg"/><Relationship Id="rId2" Type="http://schemas.microsoft.com/office/2018/10/relationships/comments" Target="../comments/modernComment_150_6385A20A.xml"/><Relationship Id="rId16" Type="http://schemas.openxmlformats.org/officeDocument/2006/relationships/image" Target="../media/image50.sv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7.png"/><Relationship Id="rId5" Type="http://schemas.openxmlformats.org/officeDocument/2006/relationships/image" Target="../media/image33.png"/><Relationship Id="rId15" Type="http://schemas.openxmlformats.org/officeDocument/2006/relationships/image" Target="../media/image49.png"/><Relationship Id="rId10" Type="http://schemas.openxmlformats.org/officeDocument/2006/relationships/image" Target="../media/image36.svg"/><Relationship Id="rId4" Type="http://schemas.openxmlformats.org/officeDocument/2006/relationships/image" Target="../media/image17.svg"/><Relationship Id="rId9" Type="http://schemas.openxmlformats.org/officeDocument/2006/relationships/image" Target="../media/image35.png"/><Relationship Id="rId14" Type="http://schemas.openxmlformats.org/officeDocument/2006/relationships/image" Target="../media/image40.svg"/></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47.png"/><Relationship Id="rId12" Type="http://schemas.openxmlformats.org/officeDocument/2006/relationships/image" Target="../media/image38.svg"/><Relationship Id="rId2" Type="http://schemas.microsoft.com/office/2018/10/relationships/comments" Target="../comments/modernComment_151_25D6FFBB.xml"/><Relationship Id="rId16" Type="http://schemas.openxmlformats.org/officeDocument/2006/relationships/image" Target="../media/image50.sv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7.png"/><Relationship Id="rId5" Type="http://schemas.openxmlformats.org/officeDocument/2006/relationships/image" Target="../media/image33.png"/><Relationship Id="rId15" Type="http://schemas.openxmlformats.org/officeDocument/2006/relationships/image" Target="../media/image49.png"/><Relationship Id="rId10" Type="http://schemas.openxmlformats.org/officeDocument/2006/relationships/image" Target="../media/image36.svg"/><Relationship Id="rId4" Type="http://schemas.openxmlformats.org/officeDocument/2006/relationships/image" Target="../media/image17.svg"/><Relationship Id="rId9" Type="http://schemas.openxmlformats.org/officeDocument/2006/relationships/image" Target="../media/image35.png"/><Relationship Id="rId14"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46_AA63C9FB.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6.png"/><Relationship Id="rId7" Type="http://schemas.openxmlformats.org/officeDocument/2006/relationships/image" Target="../media/image51.png"/><Relationship Id="rId2" Type="http://schemas.microsoft.com/office/2018/10/relationships/comments" Target="../comments/modernComment_152_DAAC39FF.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6.png"/><Relationship Id="rId7" Type="http://schemas.openxmlformats.org/officeDocument/2006/relationships/image" Target="../media/image51.png"/><Relationship Id="rId2" Type="http://schemas.microsoft.com/office/2018/10/relationships/comments" Target="../comments/modernComment_153_BE6D1840.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54.svg"/><Relationship Id="rId4" Type="http://schemas.openxmlformats.org/officeDocument/2006/relationships/image" Target="../media/image17.sv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6.png"/><Relationship Id="rId7" Type="http://schemas.openxmlformats.org/officeDocument/2006/relationships/image" Target="../media/image51.png"/><Relationship Id="rId2" Type="http://schemas.microsoft.com/office/2018/10/relationships/comments" Target="../comments/modernComment_154_3F914806.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54.svg"/><Relationship Id="rId4" Type="http://schemas.openxmlformats.org/officeDocument/2006/relationships/image" Target="../media/image17.sv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6.png"/><Relationship Id="rId7" Type="http://schemas.openxmlformats.org/officeDocument/2006/relationships/image" Target="../media/image51.png"/><Relationship Id="rId12" Type="http://schemas.openxmlformats.org/officeDocument/2006/relationships/image" Target="../media/image48.svg"/><Relationship Id="rId2" Type="http://schemas.microsoft.com/office/2018/10/relationships/comments" Target="../comments/modernComment_155_BD675780.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47.png"/><Relationship Id="rId5" Type="http://schemas.openxmlformats.org/officeDocument/2006/relationships/image" Target="../media/image33.png"/><Relationship Id="rId10" Type="http://schemas.openxmlformats.org/officeDocument/2006/relationships/image" Target="../media/image54.svg"/><Relationship Id="rId4" Type="http://schemas.openxmlformats.org/officeDocument/2006/relationships/image" Target="../media/image17.svg"/><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7.png"/><Relationship Id="rId3" Type="http://schemas.openxmlformats.org/officeDocument/2006/relationships/image" Target="../media/image16.png"/><Relationship Id="rId7" Type="http://schemas.openxmlformats.org/officeDocument/2006/relationships/image" Target="../media/image51.png"/><Relationship Id="rId12" Type="http://schemas.openxmlformats.org/officeDocument/2006/relationships/image" Target="../media/image56.svg"/><Relationship Id="rId2" Type="http://schemas.microsoft.com/office/2018/10/relationships/comments" Target="../comments/modernComment_156_A01CA8E4.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55.png"/><Relationship Id="rId5" Type="http://schemas.openxmlformats.org/officeDocument/2006/relationships/image" Target="../media/image33.png"/><Relationship Id="rId10" Type="http://schemas.openxmlformats.org/officeDocument/2006/relationships/image" Target="../media/image54.svg"/><Relationship Id="rId4" Type="http://schemas.openxmlformats.org/officeDocument/2006/relationships/image" Target="../media/image17.svg"/><Relationship Id="rId9" Type="http://schemas.openxmlformats.org/officeDocument/2006/relationships/image" Target="../media/image53.png"/><Relationship Id="rId14" Type="http://schemas.openxmlformats.org/officeDocument/2006/relationships/image" Target="../media/image48.sv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microsoft.com/office/2018/10/relationships/comments" Target="../comments/modernComment_13F_35142F02.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sv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47_1B18B87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microsoft.com/office/2018/10/relationships/comments" Target="../comments/modernComment_148_19BE69DD.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24.png"/><Relationship Id="rId2" Type="http://schemas.microsoft.com/office/2018/10/relationships/comments" Target="../comments/modernComment_13E_D86B516D.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22.png"/><Relationship Id="rId10" Type="http://schemas.openxmlformats.org/officeDocument/2006/relationships/diagramQuickStyle" Target="../diagrams/quickStyle2.xml"/><Relationship Id="rId19" Type="http://schemas.openxmlformats.org/officeDocument/2006/relationships/image" Target="../media/image17.sv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9.png"/><Relationship Id="rId17" Type="http://schemas.openxmlformats.org/officeDocument/2006/relationships/image" Target="../media/image17.svg"/><Relationship Id="rId2" Type="http://schemas.microsoft.com/office/2018/10/relationships/comments" Target="../comments/modernComment_13D_F10E65C8.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8.svg"/><Relationship Id="rId5" Type="http://schemas.openxmlformats.org/officeDocument/2006/relationships/diagramQuickStyle" Target="../diagrams/quickStyle3.xml"/><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diagramLayout" Target="../diagrams/layout3.xml"/><Relationship Id="rId9" Type="http://schemas.openxmlformats.org/officeDocument/2006/relationships/image" Target="../media/image26.sv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49_2E2D3464.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6.png"/><Relationship Id="rId7" Type="http://schemas.openxmlformats.org/officeDocument/2006/relationships/image" Target="../media/image37.png"/><Relationship Id="rId12" Type="http://schemas.openxmlformats.org/officeDocument/2006/relationships/image" Target="../media/image34.svg"/><Relationship Id="rId2" Type="http://schemas.microsoft.com/office/2018/10/relationships/comments" Target="../comments/modernComment_144_20B1E98.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33.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17.sv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16.png"/><Relationship Id="rId7" Type="http://schemas.openxmlformats.org/officeDocument/2006/relationships/image" Target="../media/image37.png"/><Relationship Id="rId12" Type="http://schemas.openxmlformats.org/officeDocument/2006/relationships/image" Target="../media/image42.svg"/><Relationship Id="rId2" Type="http://schemas.microsoft.com/office/2018/10/relationships/comments" Target="../comments/modernComment_14B_6A627E3A.xml"/><Relationship Id="rId16" Type="http://schemas.openxmlformats.org/officeDocument/2006/relationships/image" Target="../media/image34.sv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33.png"/><Relationship Id="rId10" Type="http://schemas.openxmlformats.org/officeDocument/2006/relationships/image" Target="../media/image40.svg"/><Relationship Id="rId4" Type="http://schemas.openxmlformats.org/officeDocument/2006/relationships/image" Target="../media/image17.svg"/><Relationship Id="rId9" Type="http://schemas.openxmlformats.org/officeDocument/2006/relationships/image" Target="../media/image39.png"/><Relationship Id="rId14" Type="http://schemas.openxmlformats.org/officeDocument/2006/relationships/image" Target="../media/image44.svg"/></Relationships>
</file>

<file path=ppt/slides/_rels/slide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34.svg"/><Relationship Id="rId3" Type="http://schemas.openxmlformats.org/officeDocument/2006/relationships/image" Target="../media/image16.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33.png"/><Relationship Id="rId2" Type="http://schemas.microsoft.com/office/2018/10/relationships/comments" Target="../comments/modernComment_14C_A0DBFCCC.xml"/><Relationship Id="rId16"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17.svg"/><Relationship Id="rId9" Type="http://schemas.openxmlformats.org/officeDocument/2006/relationships/image" Target="../media/image39.png"/><Relationship Id="rId1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4D_BBDB9DA3.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2269D0F-EF72-40C3-BAE1-F6DE105430B1}"/>
              </a:ext>
            </a:extLst>
          </p:cNvPr>
          <p:cNvSpPr txBox="1"/>
          <p:nvPr/>
        </p:nvSpPr>
        <p:spPr>
          <a:xfrm>
            <a:off x="79899" y="3385555"/>
            <a:ext cx="8975325" cy="1261884"/>
          </a:xfrm>
          <a:prstGeom prst="rect">
            <a:avLst/>
          </a:prstGeom>
          <a:noFill/>
        </p:spPr>
        <p:txBody>
          <a:bodyPr wrap="square" rtlCol="0">
            <a:spAutoFit/>
          </a:bodyPr>
          <a:lstStyle/>
          <a:p>
            <a:pPr algn="ctr"/>
            <a:r>
              <a:rPr lang="en-US" sz="2800" b="1">
                <a:solidFill>
                  <a:schemeClr val="bg1"/>
                </a:solidFill>
              </a:rPr>
              <a:t>UML modeling of </a:t>
            </a:r>
            <a:r>
              <a:rPr lang="en-US" sz="2800" b="1">
                <a:solidFill>
                  <a:schemeClr val="lt1"/>
                </a:solidFill>
                <a:cs typeface="Calibri"/>
                <a:sym typeface="Calibri"/>
              </a:rPr>
              <a:t>a</a:t>
            </a:r>
            <a:r>
              <a:rPr lang="en-US" sz="2800" b="1">
                <a:solidFill>
                  <a:schemeClr val="lt1"/>
                </a:solidFill>
                <a:ea typeface="Calibri"/>
                <a:cs typeface="Calibri"/>
                <a:sym typeface="Calibri"/>
              </a:rPr>
              <a:t> monitoring system</a:t>
            </a:r>
            <a:br>
              <a:rPr lang="en-US" sz="2800" b="1">
                <a:solidFill>
                  <a:schemeClr val="lt1"/>
                </a:solidFill>
                <a:ea typeface="Calibri"/>
                <a:cs typeface="Calibri"/>
                <a:sym typeface="Calibri"/>
              </a:rPr>
            </a:br>
            <a:r>
              <a:rPr lang="en-US" sz="2800" b="1">
                <a:solidFill>
                  <a:schemeClr val="lt1"/>
                </a:solidFill>
                <a:ea typeface="Calibri"/>
                <a:cs typeface="Calibri"/>
                <a:sym typeface="Calibri"/>
              </a:rPr>
              <a:t>for mood disorders’ patients</a:t>
            </a:r>
            <a:endParaRPr lang="en-US" sz="2800" b="1">
              <a:solidFill>
                <a:schemeClr val="bg1"/>
              </a:solidFill>
            </a:endParaRPr>
          </a:p>
          <a:p>
            <a:pPr algn="ctr"/>
            <a:r>
              <a:rPr lang="it-IT" sz="2000" b="1" i="1" err="1">
                <a:solidFill>
                  <a:schemeClr val="bg1"/>
                </a:solidFill>
                <a:latin typeface="Calibri Light" panose="020F0302020204030204" pitchFamily="34" charset="0"/>
              </a:rPr>
              <a:t>Final</a:t>
            </a:r>
            <a:r>
              <a:rPr lang="it-IT" sz="2000" b="1" i="1">
                <a:solidFill>
                  <a:schemeClr val="bg1"/>
                </a:solidFill>
                <a:latin typeface="Calibri Light" panose="020F0302020204030204" pitchFamily="34" charset="0"/>
              </a:rPr>
              <a:t> Presentation Team 08</a:t>
            </a:r>
          </a:p>
        </p:txBody>
      </p:sp>
      <p:sp>
        <p:nvSpPr>
          <p:cNvPr id="5" name="CasellaDiTesto 4">
            <a:extLst>
              <a:ext uri="{FF2B5EF4-FFF2-40B4-BE49-F238E27FC236}">
                <a16:creationId xmlns:a16="http://schemas.microsoft.com/office/drawing/2014/main" id="{77DAF0F1-5BA6-4AD1-930D-A8F9D314B308}"/>
              </a:ext>
            </a:extLst>
          </p:cNvPr>
          <p:cNvSpPr txBox="1"/>
          <p:nvPr/>
        </p:nvSpPr>
        <p:spPr>
          <a:xfrm>
            <a:off x="-292230" y="6519446"/>
            <a:ext cx="3651337" cy="338554"/>
          </a:xfrm>
          <a:prstGeom prst="rect">
            <a:avLst/>
          </a:prstGeom>
          <a:noFill/>
        </p:spPr>
        <p:txBody>
          <a:bodyPr wrap="square" rtlCol="0">
            <a:spAutoFit/>
          </a:bodyPr>
          <a:lstStyle/>
          <a:p>
            <a:pPr algn="ctr"/>
            <a:r>
              <a:rPr lang="en-US" sz="1600">
                <a:solidFill>
                  <a:schemeClr val="bg1"/>
                </a:solidFill>
              </a:rPr>
              <a:t>Medical Informatics – 25/05/2023</a:t>
            </a:r>
          </a:p>
        </p:txBody>
      </p:sp>
      <p:sp>
        <p:nvSpPr>
          <p:cNvPr id="6" name="CasellaDiTesto 5">
            <a:extLst>
              <a:ext uri="{FF2B5EF4-FFF2-40B4-BE49-F238E27FC236}">
                <a16:creationId xmlns:a16="http://schemas.microsoft.com/office/drawing/2014/main" id="{544DFB28-DA17-4EAA-A221-C8E4DBE610DC}"/>
              </a:ext>
            </a:extLst>
          </p:cNvPr>
          <p:cNvSpPr txBox="1"/>
          <p:nvPr/>
        </p:nvSpPr>
        <p:spPr>
          <a:xfrm>
            <a:off x="4260915" y="4767835"/>
            <a:ext cx="4803186" cy="2031325"/>
          </a:xfrm>
          <a:prstGeom prst="rect">
            <a:avLst/>
          </a:prstGeom>
          <a:noFill/>
        </p:spPr>
        <p:txBody>
          <a:bodyPr wrap="square" rtlCol="0">
            <a:spAutoFit/>
          </a:bodyPr>
          <a:lstStyle/>
          <a:p>
            <a:pPr algn="r"/>
            <a:r>
              <a:rPr lang="en-US">
                <a:solidFill>
                  <a:schemeClr val="bg1"/>
                </a:solidFill>
              </a:rPr>
              <a:t>Marta ALBINI 10681658</a:t>
            </a:r>
          </a:p>
          <a:p>
            <a:pPr algn="r"/>
            <a:r>
              <a:rPr lang="en-US">
                <a:solidFill>
                  <a:schemeClr val="bg1"/>
                </a:solidFill>
              </a:rPr>
              <a:t>Carlotta DE PALO 10699756</a:t>
            </a:r>
          </a:p>
          <a:p>
            <a:pPr algn="r"/>
            <a:r>
              <a:rPr lang="en-US">
                <a:solidFill>
                  <a:schemeClr val="bg1"/>
                </a:solidFill>
              </a:rPr>
              <a:t>Elia Clement NASTASIO 1069104</a:t>
            </a:r>
          </a:p>
          <a:p>
            <a:pPr algn="r"/>
            <a:r>
              <a:rPr lang="en-US">
                <a:solidFill>
                  <a:schemeClr val="bg1"/>
                </a:solidFill>
              </a:rPr>
              <a:t>Mohamed SHALA 10871548</a:t>
            </a:r>
          </a:p>
          <a:p>
            <a:pPr algn="r"/>
            <a:r>
              <a:rPr lang="en-US">
                <a:solidFill>
                  <a:schemeClr val="bg1"/>
                </a:solidFill>
              </a:rPr>
              <a:t>Giovanni VERONELLI 10579308</a:t>
            </a:r>
          </a:p>
          <a:p>
            <a:pPr algn="r"/>
            <a:r>
              <a:rPr lang="en-US">
                <a:solidFill>
                  <a:schemeClr val="bg1"/>
                </a:solidFill>
              </a:rPr>
              <a:t>Mohammed Asif KHAJAMUAINUDEEN 10887712</a:t>
            </a:r>
          </a:p>
          <a:p>
            <a:pPr algn="r"/>
            <a:endParaRPr lang="en-US">
              <a:solidFill>
                <a:schemeClr val="bg1"/>
              </a:solidFill>
            </a:endParaRPr>
          </a:p>
        </p:txBody>
      </p:sp>
      <p:pic>
        <p:nvPicPr>
          <p:cNvPr id="7" name="Picture 7" descr="A person with dark hair wearing a striped shirt&#10;&#10;Description automatically generated with low confidence">
            <a:extLst>
              <a:ext uri="{FF2B5EF4-FFF2-40B4-BE49-F238E27FC236}">
                <a16:creationId xmlns:a16="http://schemas.microsoft.com/office/drawing/2014/main" id="{11EE54EB-ECFA-B075-3A22-289E7A21D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216" y="4951095"/>
            <a:ext cx="973124" cy="1066002"/>
          </a:xfrm>
          <a:prstGeom prst="rect">
            <a:avLst/>
          </a:prstGeom>
        </p:spPr>
      </p:pic>
      <p:pic>
        <p:nvPicPr>
          <p:cNvPr id="8" name="Picture 8" descr="A person in a suit and tie&#10;&#10;Description automatically generated with medium confidence">
            <a:extLst>
              <a:ext uri="{FF2B5EF4-FFF2-40B4-BE49-F238E27FC236}">
                <a16:creationId xmlns:a16="http://schemas.microsoft.com/office/drawing/2014/main" id="{CCBB8C0A-9F6D-009D-6DEF-CA050DE60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513" y="4960503"/>
            <a:ext cx="1044967" cy="1066001"/>
          </a:xfrm>
          <a:prstGeom prst="rect">
            <a:avLst/>
          </a:prstGeom>
        </p:spPr>
      </p:pic>
      <p:pic>
        <p:nvPicPr>
          <p:cNvPr id="10" name="Immagine 9" descr="Immagine che contiene persona, vestiti, Viso umano, Accessorio di moda&#10;&#10;Descrizione generata automaticamente">
            <a:extLst>
              <a:ext uri="{FF2B5EF4-FFF2-40B4-BE49-F238E27FC236}">
                <a16:creationId xmlns:a16="http://schemas.microsoft.com/office/drawing/2014/main" id="{48177D24-05B9-2D56-C343-D0618CBD2C2E}"/>
              </a:ext>
            </a:extLst>
          </p:cNvPr>
          <p:cNvPicPr>
            <a:picLocks noChangeAspect="1"/>
          </p:cNvPicPr>
          <p:nvPr/>
        </p:nvPicPr>
        <p:blipFill rotWithShape="1">
          <a:blip r:embed="rId6">
            <a:extLst>
              <a:ext uri="{28A0092B-C50C-407E-A947-70E740481C1C}">
                <a14:useLocalDpi xmlns:a14="http://schemas.microsoft.com/office/drawing/2010/main" val="0"/>
              </a:ext>
            </a:extLst>
          </a:blip>
          <a:srcRect l="-564" t="386" r="7627" b="8125"/>
          <a:stretch/>
        </p:blipFill>
        <p:spPr>
          <a:xfrm>
            <a:off x="0" y="4960503"/>
            <a:ext cx="904387" cy="1061100"/>
          </a:xfrm>
          <a:prstGeom prst="rect">
            <a:avLst/>
          </a:prstGeom>
        </p:spPr>
      </p:pic>
      <p:pic>
        <p:nvPicPr>
          <p:cNvPr id="12" name="Immagine 11" descr="Immagine che contiene persona, Viso umano, sorriso, girasole&#10;&#10;Descrizione generata automaticamente">
            <a:extLst>
              <a:ext uri="{FF2B5EF4-FFF2-40B4-BE49-F238E27FC236}">
                <a16:creationId xmlns:a16="http://schemas.microsoft.com/office/drawing/2014/main" id="{35B5BA1D-22FA-A41D-6910-680E2393B9A0}"/>
              </a:ext>
            </a:extLst>
          </p:cNvPr>
          <p:cNvPicPr>
            <a:picLocks noChangeAspect="1"/>
          </p:cNvPicPr>
          <p:nvPr/>
        </p:nvPicPr>
        <p:blipFill rotWithShape="1">
          <a:blip r:embed="rId7">
            <a:extLst>
              <a:ext uri="{28A0092B-C50C-407E-A947-70E740481C1C}">
                <a14:useLocalDpi xmlns:a14="http://schemas.microsoft.com/office/drawing/2010/main" val="0"/>
              </a:ext>
            </a:extLst>
          </a:blip>
          <a:srcRect b="7330"/>
          <a:stretch/>
        </p:blipFill>
        <p:spPr>
          <a:xfrm>
            <a:off x="896283" y="4960503"/>
            <a:ext cx="855517" cy="1061514"/>
          </a:xfrm>
          <a:prstGeom prst="rect">
            <a:avLst/>
          </a:prstGeom>
        </p:spPr>
      </p:pic>
      <p:pic>
        <p:nvPicPr>
          <p:cNvPr id="3" name="Immagine 2">
            <a:extLst>
              <a:ext uri="{FF2B5EF4-FFF2-40B4-BE49-F238E27FC236}">
                <a16:creationId xmlns:a16="http://schemas.microsoft.com/office/drawing/2014/main" id="{9910F6B0-C0DB-889E-B2C8-7067B115DD2F}"/>
              </a:ext>
            </a:extLst>
          </p:cNvPr>
          <p:cNvPicPr>
            <a:picLocks noChangeAspect="1"/>
          </p:cNvPicPr>
          <p:nvPr/>
        </p:nvPicPr>
        <p:blipFill rotWithShape="1">
          <a:blip r:embed="rId8">
            <a:extLst>
              <a:ext uri="{28A0092B-C50C-407E-A947-70E740481C1C}">
                <a14:useLocalDpi xmlns:a14="http://schemas.microsoft.com/office/drawing/2010/main" val="0"/>
              </a:ext>
            </a:extLst>
          </a:blip>
          <a:srcRect t="17130" b="1"/>
          <a:stretch/>
        </p:blipFill>
        <p:spPr>
          <a:xfrm>
            <a:off x="1731106" y="4958052"/>
            <a:ext cx="978101" cy="1066002"/>
          </a:xfrm>
          <a:prstGeom prst="rect">
            <a:avLst/>
          </a:prstGeom>
        </p:spPr>
      </p:pic>
      <p:pic>
        <p:nvPicPr>
          <p:cNvPr id="9" name="Immagine 8" descr="Immagine che contiene persona, Viso umano, sorriso, vestiti&#10;&#10;Descrizione generata automaticamente">
            <a:extLst>
              <a:ext uri="{FF2B5EF4-FFF2-40B4-BE49-F238E27FC236}">
                <a16:creationId xmlns:a16="http://schemas.microsoft.com/office/drawing/2014/main" id="{7215EA98-7405-3A51-7E20-FFA396DAB5E3}"/>
              </a:ext>
            </a:extLst>
          </p:cNvPr>
          <p:cNvPicPr>
            <a:picLocks noChangeAspect="1"/>
          </p:cNvPicPr>
          <p:nvPr/>
        </p:nvPicPr>
        <p:blipFill rotWithShape="1">
          <a:blip r:embed="rId9">
            <a:extLst>
              <a:ext uri="{28A0092B-C50C-407E-A947-70E740481C1C}">
                <a14:useLocalDpi xmlns:a14="http://schemas.microsoft.com/office/drawing/2010/main" val="0"/>
              </a:ext>
            </a:extLst>
          </a:blip>
          <a:srcRect t="12068"/>
          <a:stretch/>
        </p:blipFill>
        <p:spPr>
          <a:xfrm>
            <a:off x="3733480" y="4946589"/>
            <a:ext cx="1156736" cy="1075014"/>
          </a:xfrm>
          <a:prstGeom prst="rect">
            <a:avLst/>
          </a:prstGeom>
        </p:spPr>
      </p:pic>
    </p:spTree>
    <p:extLst>
      <p:ext uri="{BB962C8B-B14F-4D97-AF65-F5344CB8AC3E}">
        <p14:creationId xmlns:p14="http://schemas.microsoft.com/office/powerpoint/2010/main" val="2891948164"/>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grpSp>
        <p:nvGrpSpPr>
          <p:cNvPr id="12" name="Gruppo 11">
            <a:extLst>
              <a:ext uri="{FF2B5EF4-FFF2-40B4-BE49-F238E27FC236}">
                <a16:creationId xmlns:a16="http://schemas.microsoft.com/office/drawing/2014/main" id="{5E4FCDC7-D64D-EA5B-9F10-6A822C800C3B}"/>
              </a:ext>
            </a:extLst>
          </p:cNvPr>
          <p:cNvGrpSpPr/>
          <p:nvPr/>
        </p:nvGrpSpPr>
        <p:grpSpPr>
          <a:xfrm>
            <a:off x="4332627" y="1035827"/>
            <a:ext cx="1534422" cy="767211"/>
            <a:chOff x="1084" y="2485201"/>
            <a:chExt cx="1534422" cy="767211"/>
          </a:xfrm>
        </p:grpSpPr>
        <p:sp>
          <p:nvSpPr>
            <p:cNvPr id="13" name="Rettangolo 12">
              <a:extLst>
                <a:ext uri="{FF2B5EF4-FFF2-40B4-BE49-F238E27FC236}">
                  <a16:creationId xmlns:a16="http://schemas.microsoft.com/office/drawing/2014/main" id="{8A173034-63AB-618E-8D7C-C2EF9C0BEB6A}"/>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asellaDiTesto 13">
              <a:extLst>
                <a:ext uri="{FF2B5EF4-FFF2-40B4-BE49-F238E27FC236}">
                  <a16:creationId xmlns:a16="http://schemas.microsoft.com/office/drawing/2014/main" id="{B460E102-D243-38FD-5A91-3A7DA6B10B04}"/>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Psychiatrist</a:t>
              </a:r>
            </a:p>
          </p:txBody>
        </p:sp>
      </p:grpSp>
      <p:sp>
        <p:nvSpPr>
          <p:cNvPr id="16" name="CasellaDiTesto 15">
            <a:extLst>
              <a:ext uri="{FF2B5EF4-FFF2-40B4-BE49-F238E27FC236}">
                <a16:creationId xmlns:a16="http://schemas.microsoft.com/office/drawing/2014/main" id="{FE8EEE17-454C-645C-3E8C-700692F3943F}"/>
              </a:ext>
            </a:extLst>
          </p:cNvPr>
          <p:cNvSpPr txBox="1"/>
          <p:nvPr/>
        </p:nvSpPr>
        <p:spPr>
          <a:xfrm>
            <a:off x="514770" y="1441274"/>
            <a:ext cx="2933186" cy="4770537"/>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code for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registration</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a:t>
            </a:r>
            <a:r>
              <a:rPr lang="it-IT" sz="1600" err="1">
                <a:latin typeface="Calibri Light"/>
                <a:ea typeface="Calibri Light"/>
                <a:cs typeface="Calibri Light"/>
              </a:rPr>
              <a:t>appointment</a:t>
            </a:r>
            <a:r>
              <a:rPr lang="it-IT" sz="1600">
                <a:latin typeface="Calibri Light"/>
                <a:ea typeface="Calibri Light"/>
                <a:cs typeface="Calibri Light"/>
              </a:rPr>
              <a:t> to </a:t>
            </a:r>
            <a:r>
              <a:rPr lang="it-IT" sz="1600" err="1">
                <a:latin typeface="Calibri Light"/>
                <a:ea typeface="Calibri Light"/>
                <a:cs typeface="Calibri Light"/>
              </a:rPr>
              <a:t>patient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Access </a:t>
            </a:r>
            <a:r>
              <a:rPr lang="it-IT" sz="1600" err="1">
                <a:latin typeface="Calibri Light"/>
                <a:ea typeface="Calibri Light"/>
                <a:cs typeface="Calibri Light"/>
              </a:rPr>
              <a:t>patient</a:t>
            </a:r>
            <a:r>
              <a:rPr lang="it-IT" sz="1600">
                <a:latin typeface="Calibri Light"/>
                <a:ea typeface="Calibri Light"/>
                <a:cs typeface="Calibri Light"/>
              </a:rPr>
              <a:t> list and info</a:t>
            </a:r>
          </a:p>
          <a:p>
            <a:pPr marL="285750" indent="-285750">
              <a:buFont typeface="Arial" panose="020B0604020202020204" pitchFamily="34" charset="0"/>
              <a:buChar char="•"/>
            </a:pPr>
            <a:r>
              <a:rPr lang="it-IT" sz="1600" err="1">
                <a:latin typeface="Calibri Light"/>
                <a:ea typeface="Calibri Light"/>
                <a:cs typeface="Calibri Light"/>
              </a:rPr>
              <a:t>Change</a:t>
            </a:r>
            <a:r>
              <a:rPr lang="it-IT" sz="1600">
                <a:latin typeface="Calibri Light"/>
                <a:ea typeface="Calibri Light"/>
                <a:cs typeface="Calibri Light"/>
              </a:rPr>
              <a:t>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priority</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a:t>
            </a:r>
            <a:r>
              <a:rPr lang="it-IT" sz="1600" err="1">
                <a:latin typeface="Calibri Light"/>
                <a:ea typeface="Calibri Light"/>
                <a:cs typeface="Calibri Light"/>
              </a:rPr>
              <a:t>patients</a:t>
            </a:r>
            <a:r>
              <a:rPr lang="it-IT" sz="1600">
                <a:latin typeface="Calibri Light"/>
                <a:ea typeface="Calibri Light"/>
                <a:cs typeface="Calibri Light"/>
              </a:rPr>
              <a:t>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diary</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Modify</a:t>
            </a:r>
            <a:r>
              <a:rPr lang="it-IT" sz="1600">
                <a:latin typeface="Calibri Light"/>
                <a:ea typeface="Calibri Light"/>
                <a:cs typeface="Calibri Light"/>
              </a:rPr>
              <a:t> therapy</a:t>
            </a:r>
          </a:p>
          <a:p>
            <a:pPr marL="285750" indent="-285750">
              <a:buFont typeface="Arial" panose="020B0604020202020204" pitchFamily="34" charset="0"/>
              <a:buChar char="•"/>
            </a:pPr>
            <a:r>
              <a:rPr lang="it-IT" sz="1600" err="1">
                <a:latin typeface="Calibri Light"/>
                <a:ea typeface="Calibri Light"/>
                <a:cs typeface="Calibri Light"/>
              </a:rPr>
              <a:t>Add</a:t>
            </a:r>
            <a:r>
              <a:rPr lang="it-IT" sz="1600">
                <a:latin typeface="Calibri Light"/>
                <a:ea typeface="Calibri Light"/>
                <a:cs typeface="Calibri Light"/>
              </a:rPr>
              <a:t> </a:t>
            </a:r>
            <a:r>
              <a:rPr lang="it-IT" sz="1600" err="1">
                <a:latin typeface="Calibri Light"/>
                <a:ea typeface="Calibri Light"/>
                <a:cs typeface="Calibri Light"/>
              </a:rPr>
              <a:t>prescriptions</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Upload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Propose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Write notes</a:t>
            </a:r>
          </a:p>
          <a:p>
            <a:pPr marL="285750" indent="-285750">
              <a:buFont typeface="Arial" panose="020B0604020202020204" pitchFamily="34" charset="0"/>
              <a:buChar char="•"/>
            </a:pPr>
            <a:r>
              <a:rPr lang="it-IT" sz="1600">
                <a:latin typeface="Calibri Light"/>
                <a:ea typeface="Calibri Light"/>
                <a:cs typeface="Calibri Light"/>
              </a:rPr>
              <a:t>Read notes from caregiver</a:t>
            </a: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sp>
        <p:nvSpPr>
          <p:cNvPr id="24" name="CasellaDiTesto 23">
            <a:extLst>
              <a:ext uri="{FF2B5EF4-FFF2-40B4-BE49-F238E27FC236}">
                <a16:creationId xmlns:a16="http://schemas.microsoft.com/office/drawing/2014/main" id="{00824EAE-5852-03C5-E34B-24B92AD77541}"/>
              </a:ext>
            </a:extLst>
          </p:cNvPr>
          <p:cNvSpPr txBox="1"/>
          <p:nvPr/>
        </p:nvSpPr>
        <p:spPr>
          <a:xfrm>
            <a:off x="5040301" y="2686268"/>
            <a:ext cx="2345120"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Technician</a:t>
            </a:r>
            <a:r>
              <a:rPr lang="it-IT" b="1">
                <a:latin typeface="Calibri Light"/>
                <a:ea typeface="Calibri Light"/>
                <a:cs typeface="Calibri Light"/>
              </a:rPr>
              <a:t> </a:t>
            </a:r>
            <a:r>
              <a:rPr lang="it-IT" b="1" err="1">
                <a:latin typeface="Calibri Light"/>
                <a:ea typeface="Calibri Light"/>
                <a:cs typeface="Calibri Light"/>
              </a:rPr>
              <a:t>approval</a:t>
            </a:r>
            <a:endParaRPr lang="it-IT" b="1">
              <a:latin typeface="Calibri Light"/>
              <a:ea typeface="Calibri Light"/>
              <a:cs typeface="Calibri Light"/>
            </a:endParaRPr>
          </a:p>
        </p:txBody>
      </p:sp>
      <p:sp>
        <p:nvSpPr>
          <p:cNvPr id="2" name="CasellaDiTesto 1">
            <a:extLst>
              <a:ext uri="{FF2B5EF4-FFF2-40B4-BE49-F238E27FC236}">
                <a16:creationId xmlns:a16="http://schemas.microsoft.com/office/drawing/2014/main" id="{816E8995-331D-D8A2-87FF-41475BCCBE91}"/>
              </a:ext>
            </a:extLst>
          </p:cNvPr>
          <p:cNvSpPr txBox="1"/>
          <p:nvPr/>
        </p:nvSpPr>
        <p:spPr>
          <a:xfrm>
            <a:off x="6063773" y="1134453"/>
            <a:ext cx="1812551" cy="584775"/>
          </a:xfrm>
          <a:prstGeom prst="rect">
            <a:avLst/>
          </a:prstGeom>
          <a:noFill/>
        </p:spPr>
        <p:txBody>
          <a:bodyPr wrap="square" rtlCol="0">
            <a:spAutoFit/>
          </a:bodyPr>
          <a:lstStyle/>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a:t>
            </a:r>
            <a:r>
              <a:rPr lang="it-IT" sz="1600" b="1" err="1">
                <a:solidFill>
                  <a:srgbClr val="3D6696"/>
                </a:solidFill>
                <a:latin typeface="Calibri Light" panose="020F0302020204030204" pitchFamily="34" charset="0"/>
              </a:rPr>
              <a:t>patients</a:t>
            </a:r>
            <a:endParaRPr lang="it-IT" sz="1600" b="1">
              <a:solidFill>
                <a:srgbClr val="3D6696"/>
              </a:solidFill>
              <a:latin typeface="Calibri Light" panose="020F0302020204030204" pitchFamily="34" charset="0"/>
            </a:endParaRPr>
          </a:p>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caregivers</a:t>
            </a:r>
          </a:p>
        </p:txBody>
      </p:sp>
      <p:pic>
        <p:nvPicPr>
          <p:cNvPr id="6" name="Elemento grafico 5" descr="Ingranaggi con riempimento a tinta unita">
            <a:extLst>
              <a:ext uri="{FF2B5EF4-FFF2-40B4-BE49-F238E27FC236}">
                <a16:creationId xmlns:a16="http://schemas.microsoft.com/office/drawing/2014/main" id="{3CB89C2F-DFFD-84AF-74E4-4D2390522C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0" y="917449"/>
            <a:ext cx="914400" cy="914400"/>
          </a:xfrm>
          <a:prstGeom prst="rect">
            <a:avLst/>
          </a:prstGeom>
        </p:spPr>
      </p:pic>
      <p:sp>
        <p:nvSpPr>
          <p:cNvPr id="7" name="Freccia a destra 6">
            <a:extLst>
              <a:ext uri="{FF2B5EF4-FFF2-40B4-BE49-F238E27FC236}">
                <a16:creationId xmlns:a16="http://schemas.microsoft.com/office/drawing/2014/main" id="{7A726120-D9CA-DA3A-BA64-A9018328FFD5}"/>
              </a:ext>
            </a:extLst>
          </p:cNvPr>
          <p:cNvSpPr/>
          <p:nvPr/>
        </p:nvSpPr>
        <p:spPr>
          <a:xfrm>
            <a:off x="3867136" y="2640344"/>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9" name="Elemento grafico 40" descr="Segna Pollice su contorno">
            <a:extLst>
              <a:ext uri="{FF2B5EF4-FFF2-40B4-BE49-F238E27FC236}">
                <a16:creationId xmlns:a16="http://schemas.microsoft.com/office/drawing/2014/main" id="{C1F517ED-5859-033E-DFA2-9576566901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0876" y="2367950"/>
            <a:ext cx="396816" cy="382439"/>
          </a:xfrm>
          <a:prstGeom prst="rect">
            <a:avLst/>
          </a:prstGeom>
        </p:spPr>
      </p:pic>
    </p:spTree>
    <p:extLst>
      <p:ext uri="{BB962C8B-B14F-4D97-AF65-F5344CB8AC3E}">
        <p14:creationId xmlns:p14="http://schemas.microsoft.com/office/powerpoint/2010/main" val="319526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animBg="1"/>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grpSp>
        <p:nvGrpSpPr>
          <p:cNvPr id="12" name="Gruppo 11">
            <a:extLst>
              <a:ext uri="{FF2B5EF4-FFF2-40B4-BE49-F238E27FC236}">
                <a16:creationId xmlns:a16="http://schemas.microsoft.com/office/drawing/2014/main" id="{5E4FCDC7-D64D-EA5B-9F10-6A822C800C3B}"/>
              </a:ext>
            </a:extLst>
          </p:cNvPr>
          <p:cNvGrpSpPr/>
          <p:nvPr/>
        </p:nvGrpSpPr>
        <p:grpSpPr>
          <a:xfrm>
            <a:off x="4332627" y="1035827"/>
            <a:ext cx="1534422" cy="767211"/>
            <a:chOff x="1084" y="2485201"/>
            <a:chExt cx="1534422" cy="767211"/>
          </a:xfrm>
        </p:grpSpPr>
        <p:sp>
          <p:nvSpPr>
            <p:cNvPr id="13" name="Rettangolo 12">
              <a:extLst>
                <a:ext uri="{FF2B5EF4-FFF2-40B4-BE49-F238E27FC236}">
                  <a16:creationId xmlns:a16="http://schemas.microsoft.com/office/drawing/2014/main" id="{8A173034-63AB-618E-8D7C-C2EF9C0BEB6A}"/>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asellaDiTesto 13">
              <a:extLst>
                <a:ext uri="{FF2B5EF4-FFF2-40B4-BE49-F238E27FC236}">
                  <a16:creationId xmlns:a16="http://schemas.microsoft.com/office/drawing/2014/main" id="{B460E102-D243-38FD-5A91-3A7DA6B10B04}"/>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Psychiatrist</a:t>
              </a:r>
            </a:p>
          </p:txBody>
        </p:sp>
      </p:grpSp>
      <p:sp>
        <p:nvSpPr>
          <p:cNvPr id="16" name="CasellaDiTesto 15">
            <a:extLst>
              <a:ext uri="{FF2B5EF4-FFF2-40B4-BE49-F238E27FC236}">
                <a16:creationId xmlns:a16="http://schemas.microsoft.com/office/drawing/2014/main" id="{FE8EEE17-454C-645C-3E8C-700692F3943F}"/>
              </a:ext>
            </a:extLst>
          </p:cNvPr>
          <p:cNvSpPr txBox="1"/>
          <p:nvPr/>
        </p:nvSpPr>
        <p:spPr>
          <a:xfrm>
            <a:off x="514770" y="1441274"/>
            <a:ext cx="2933186" cy="4770537"/>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code for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registration</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a:t>
            </a:r>
            <a:r>
              <a:rPr lang="it-IT" sz="1600" err="1">
                <a:latin typeface="Calibri Light"/>
                <a:ea typeface="Calibri Light"/>
                <a:cs typeface="Calibri Light"/>
              </a:rPr>
              <a:t>appointment</a:t>
            </a:r>
            <a:r>
              <a:rPr lang="it-IT" sz="1600">
                <a:latin typeface="Calibri Light"/>
                <a:ea typeface="Calibri Light"/>
                <a:cs typeface="Calibri Light"/>
              </a:rPr>
              <a:t> to </a:t>
            </a:r>
            <a:r>
              <a:rPr lang="it-IT" sz="1600" err="1">
                <a:latin typeface="Calibri Light"/>
                <a:ea typeface="Calibri Light"/>
                <a:cs typeface="Calibri Light"/>
              </a:rPr>
              <a:t>patient</a:t>
            </a:r>
            <a:endParaRPr lang="it-IT" sz="1600">
              <a:latin typeface="Calibri Light"/>
              <a:ea typeface="Calibri Light"/>
              <a:cs typeface="Calibri Light"/>
            </a:endParaRPr>
          </a:p>
          <a:p>
            <a:pPr marL="285750" indent="-285750">
              <a:buFont typeface="Arial" panose="020B0604020202020204" pitchFamily="34" charset="0"/>
              <a:buChar char="•"/>
            </a:pPr>
            <a:r>
              <a:rPr lang="it-IT" sz="1600" b="1">
                <a:solidFill>
                  <a:srgbClr val="00B050"/>
                </a:solidFill>
                <a:latin typeface="Calibri Light"/>
                <a:ea typeface="Calibri Light"/>
                <a:cs typeface="Calibri Light"/>
              </a:rPr>
              <a:t>Access </a:t>
            </a:r>
            <a:r>
              <a:rPr lang="it-IT" sz="1600" b="1" err="1">
                <a:solidFill>
                  <a:srgbClr val="00B050"/>
                </a:solidFill>
                <a:latin typeface="Calibri Light"/>
                <a:ea typeface="Calibri Light"/>
                <a:cs typeface="Calibri Light"/>
              </a:rPr>
              <a:t>patients</a:t>
            </a:r>
            <a:r>
              <a:rPr lang="it-IT" sz="1600" b="1">
                <a:solidFill>
                  <a:srgbClr val="00B050"/>
                </a:solidFill>
                <a:latin typeface="Calibri Light"/>
                <a:ea typeface="Calibri Light"/>
                <a:cs typeface="Calibri Light"/>
              </a:rPr>
              <a:t> list and info</a:t>
            </a:r>
          </a:p>
          <a:p>
            <a:pPr marL="285750" indent="-285750">
              <a:buFont typeface="Arial" panose="020B0604020202020204" pitchFamily="34" charset="0"/>
              <a:buChar char="•"/>
            </a:pPr>
            <a:r>
              <a:rPr lang="it-IT" sz="1600" err="1">
                <a:latin typeface="Calibri Light"/>
                <a:ea typeface="Calibri Light"/>
                <a:cs typeface="Calibri Light"/>
              </a:rPr>
              <a:t>Change</a:t>
            </a:r>
            <a:r>
              <a:rPr lang="it-IT" sz="1600">
                <a:latin typeface="Calibri Light"/>
                <a:ea typeface="Calibri Light"/>
                <a:cs typeface="Calibri Light"/>
              </a:rPr>
              <a:t>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priority</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a:t>
            </a:r>
            <a:r>
              <a:rPr lang="it-IT" sz="1600" err="1">
                <a:latin typeface="Calibri Light"/>
                <a:ea typeface="Calibri Light"/>
                <a:cs typeface="Calibri Light"/>
              </a:rPr>
              <a:t>patients</a:t>
            </a:r>
            <a:r>
              <a:rPr lang="it-IT" sz="1600">
                <a:latin typeface="Calibri Light"/>
                <a:ea typeface="Calibri Light"/>
                <a:cs typeface="Calibri Light"/>
              </a:rPr>
              <a:t>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diary</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Modify</a:t>
            </a:r>
            <a:r>
              <a:rPr lang="it-IT" sz="1600">
                <a:latin typeface="Calibri Light"/>
                <a:ea typeface="Calibri Light"/>
                <a:cs typeface="Calibri Light"/>
              </a:rPr>
              <a:t> therapy</a:t>
            </a:r>
          </a:p>
          <a:p>
            <a:pPr marL="285750" indent="-285750">
              <a:buFont typeface="Arial" panose="020B0604020202020204" pitchFamily="34" charset="0"/>
              <a:buChar char="•"/>
            </a:pPr>
            <a:r>
              <a:rPr lang="it-IT" sz="1600" err="1">
                <a:latin typeface="Calibri Light"/>
                <a:ea typeface="Calibri Light"/>
                <a:cs typeface="Calibri Light"/>
              </a:rPr>
              <a:t>Add</a:t>
            </a:r>
            <a:r>
              <a:rPr lang="it-IT" sz="1600">
                <a:latin typeface="Calibri Light"/>
                <a:ea typeface="Calibri Light"/>
                <a:cs typeface="Calibri Light"/>
              </a:rPr>
              <a:t> </a:t>
            </a:r>
            <a:r>
              <a:rPr lang="it-IT" sz="1600" err="1">
                <a:latin typeface="Calibri Light"/>
                <a:ea typeface="Calibri Light"/>
                <a:cs typeface="Calibri Light"/>
              </a:rPr>
              <a:t>prescriptions</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Upload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Propose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Write notes</a:t>
            </a:r>
          </a:p>
          <a:p>
            <a:pPr marL="285750" indent="-285750">
              <a:buFont typeface="Arial" panose="020B0604020202020204" pitchFamily="34" charset="0"/>
              <a:buChar char="•"/>
            </a:pPr>
            <a:r>
              <a:rPr lang="it-IT" sz="1600">
                <a:latin typeface="Calibri Light"/>
                <a:ea typeface="Calibri Light"/>
                <a:cs typeface="Calibri Light"/>
              </a:rPr>
              <a:t>Read notes from caregiver</a:t>
            </a: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sp>
        <p:nvSpPr>
          <p:cNvPr id="27" name="CasellaDiTesto 26">
            <a:extLst>
              <a:ext uri="{FF2B5EF4-FFF2-40B4-BE49-F238E27FC236}">
                <a16:creationId xmlns:a16="http://schemas.microsoft.com/office/drawing/2014/main" id="{F1449E7A-86BD-6B16-DFF2-7BA42D5A954A}"/>
              </a:ext>
            </a:extLst>
          </p:cNvPr>
          <p:cNvSpPr txBox="1"/>
          <p:nvPr/>
        </p:nvSpPr>
        <p:spPr>
          <a:xfrm>
            <a:off x="5097810" y="3355503"/>
            <a:ext cx="2981662" cy="369332"/>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Order of </a:t>
            </a:r>
            <a:r>
              <a:rPr lang="it-IT" b="1" err="1">
                <a:latin typeface="Calibri Light"/>
                <a:ea typeface="Calibri Light"/>
                <a:cs typeface="Calibri Light"/>
              </a:rPr>
              <a:t>priority</a:t>
            </a:r>
            <a:endParaRPr lang="it-IT" b="1">
              <a:latin typeface="Calibri Light"/>
              <a:ea typeface="Calibri Light"/>
              <a:cs typeface="Calibri Light"/>
            </a:endParaRPr>
          </a:p>
        </p:txBody>
      </p:sp>
      <p:sp>
        <p:nvSpPr>
          <p:cNvPr id="2" name="CasellaDiTesto 1">
            <a:extLst>
              <a:ext uri="{FF2B5EF4-FFF2-40B4-BE49-F238E27FC236}">
                <a16:creationId xmlns:a16="http://schemas.microsoft.com/office/drawing/2014/main" id="{816E8995-331D-D8A2-87FF-41475BCCBE91}"/>
              </a:ext>
            </a:extLst>
          </p:cNvPr>
          <p:cNvSpPr txBox="1"/>
          <p:nvPr/>
        </p:nvSpPr>
        <p:spPr>
          <a:xfrm>
            <a:off x="6063773" y="1134453"/>
            <a:ext cx="1812551" cy="584775"/>
          </a:xfrm>
          <a:prstGeom prst="rect">
            <a:avLst/>
          </a:prstGeom>
          <a:noFill/>
        </p:spPr>
        <p:txBody>
          <a:bodyPr wrap="square" rtlCol="0">
            <a:spAutoFit/>
          </a:bodyPr>
          <a:lstStyle/>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a:t>
            </a:r>
            <a:r>
              <a:rPr lang="it-IT" sz="1600" b="1" err="1">
                <a:solidFill>
                  <a:srgbClr val="3D6696"/>
                </a:solidFill>
                <a:latin typeface="Calibri Light" panose="020F0302020204030204" pitchFamily="34" charset="0"/>
              </a:rPr>
              <a:t>patients</a:t>
            </a:r>
            <a:endParaRPr lang="it-IT" sz="1600" b="1">
              <a:solidFill>
                <a:srgbClr val="3D6696"/>
              </a:solidFill>
              <a:latin typeface="Calibri Light" panose="020F0302020204030204" pitchFamily="34" charset="0"/>
            </a:endParaRPr>
          </a:p>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caregivers</a:t>
            </a:r>
          </a:p>
        </p:txBody>
      </p:sp>
      <p:pic>
        <p:nvPicPr>
          <p:cNvPr id="6" name="Elemento grafico 5" descr="Ingranaggi con riempimento a tinta unita">
            <a:extLst>
              <a:ext uri="{FF2B5EF4-FFF2-40B4-BE49-F238E27FC236}">
                <a16:creationId xmlns:a16="http://schemas.microsoft.com/office/drawing/2014/main" id="{3CB89C2F-DFFD-84AF-74E4-4D2390522C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0" y="917449"/>
            <a:ext cx="914400" cy="914400"/>
          </a:xfrm>
          <a:prstGeom prst="rect">
            <a:avLst/>
          </a:prstGeom>
        </p:spPr>
      </p:pic>
      <p:sp>
        <p:nvSpPr>
          <p:cNvPr id="7" name="CasellaDiTesto 6">
            <a:extLst>
              <a:ext uri="{FF2B5EF4-FFF2-40B4-BE49-F238E27FC236}">
                <a16:creationId xmlns:a16="http://schemas.microsoft.com/office/drawing/2014/main" id="{E0CF7D7A-C883-FCE8-94BF-44332A2E8337}"/>
              </a:ext>
            </a:extLst>
          </p:cNvPr>
          <p:cNvSpPr txBox="1"/>
          <p:nvPr/>
        </p:nvSpPr>
        <p:spPr>
          <a:xfrm>
            <a:off x="5040301" y="2686268"/>
            <a:ext cx="2345120"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Technician</a:t>
            </a:r>
            <a:r>
              <a:rPr lang="it-IT" b="1">
                <a:latin typeface="Calibri Light"/>
                <a:ea typeface="Calibri Light"/>
                <a:cs typeface="Calibri Light"/>
              </a:rPr>
              <a:t> </a:t>
            </a:r>
            <a:r>
              <a:rPr lang="it-IT" b="1" err="1">
                <a:latin typeface="Calibri Light"/>
                <a:ea typeface="Calibri Light"/>
                <a:cs typeface="Calibri Light"/>
              </a:rPr>
              <a:t>approval</a:t>
            </a:r>
            <a:endParaRPr lang="it-IT" b="1">
              <a:latin typeface="Calibri Light"/>
              <a:ea typeface="Calibri Light"/>
              <a:cs typeface="Calibri Light"/>
            </a:endParaRPr>
          </a:p>
        </p:txBody>
      </p:sp>
      <p:sp>
        <p:nvSpPr>
          <p:cNvPr id="9" name="Freccia a destra 8">
            <a:extLst>
              <a:ext uri="{FF2B5EF4-FFF2-40B4-BE49-F238E27FC236}">
                <a16:creationId xmlns:a16="http://schemas.microsoft.com/office/drawing/2014/main" id="{EAF3C2DA-786B-7D07-0863-1E72EA2AEE78}"/>
              </a:ext>
            </a:extLst>
          </p:cNvPr>
          <p:cNvSpPr/>
          <p:nvPr/>
        </p:nvSpPr>
        <p:spPr>
          <a:xfrm>
            <a:off x="3867136" y="2640344"/>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1" name="Freccia a destra 10">
            <a:extLst>
              <a:ext uri="{FF2B5EF4-FFF2-40B4-BE49-F238E27FC236}">
                <a16:creationId xmlns:a16="http://schemas.microsoft.com/office/drawing/2014/main" id="{A5C1E5EE-1A45-E881-805C-2FD95DDA3930}"/>
              </a:ext>
            </a:extLst>
          </p:cNvPr>
          <p:cNvSpPr/>
          <p:nvPr/>
        </p:nvSpPr>
        <p:spPr>
          <a:xfrm>
            <a:off x="3861385" y="3295951"/>
            <a:ext cx="978408" cy="484632"/>
          </a:xfrm>
          <a:prstGeom prst="rightArrow">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17" name="Elemento grafico 40" descr="Segna Pollice su contorno">
            <a:extLst>
              <a:ext uri="{FF2B5EF4-FFF2-40B4-BE49-F238E27FC236}">
                <a16:creationId xmlns:a16="http://schemas.microsoft.com/office/drawing/2014/main" id="{F63924A4-3AA9-B9E1-ADC7-56A563ED1A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0876" y="2367950"/>
            <a:ext cx="396816" cy="382439"/>
          </a:xfrm>
          <a:prstGeom prst="rect">
            <a:avLst/>
          </a:prstGeom>
        </p:spPr>
      </p:pic>
      <p:pic>
        <p:nvPicPr>
          <p:cNvPr id="22" name="Elemento grafico 21" descr="Badge 1 contorno">
            <a:extLst>
              <a:ext uri="{FF2B5EF4-FFF2-40B4-BE49-F238E27FC236}">
                <a16:creationId xmlns:a16="http://schemas.microsoft.com/office/drawing/2014/main" id="{128A5836-E6F3-AB7C-C8AF-11973008F2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96618" y="3081491"/>
            <a:ext cx="348538" cy="348538"/>
          </a:xfrm>
          <a:prstGeom prst="rect">
            <a:avLst/>
          </a:prstGeom>
        </p:spPr>
      </p:pic>
      <p:pic>
        <p:nvPicPr>
          <p:cNvPr id="35" name="Elemento grafico 34" descr="Badge contorno">
            <a:extLst>
              <a:ext uri="{FF2B5EF4-FFF2-40B4-BE49-F238E27FC236}">
                <a16:creationId xmlns:a16="http://schemas.microsoft.com/office/drawing/2014/main" id="{91964391-54F7-CA5D-3AD4-48544163C3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5156" y="3082411"/>
            <a:ext cx="347618" cy="347618"/>
          </a:xfrm>
          <a:prstGeom prst="rect">
            <a:avLst/>
          </a:prstGeom>
        </p:spPr>
      </p:pic>
      <p:pic>
        <p:nvPicPr>
          <p:cNvPr id="37" name="Elemento grafico 36" descr="Badge 3 contorno">
            <a:extLst>
              <a:ext uri="{FF2B5EF4-FFF2-40B4-BE49-F238E27FC236}">
                <a16:creationId xmlns:a16="http://schemas.microsoft.com/office/drawing/2014/main" id="{D5980EA1-B2A2-10DD-86F7-D193031ADBC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V="1">
            <a:off x="7286537" y="3081491"/>
            <a:ext cx="348538" cy="348538"/>
          </a:xfrm>
          <a:prstGeom prst="rect">
            <a:avLst/>
          </a:prstGeom>
        </p:spPr>
      </p:pic>
    </p:spTree>
    <p:extLst>
      <p:ext uri="{BB962C8B-B14F-4D97-AF65-F5344CB8AC3E}">
        <p14:creationId xmlns:p14="http://schemas.microsoft.com/office/powerpoint/2010/main" val="98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1" grpId="0" animBg="1"/>
    </p:bldLst>
  </p:timing>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grpSp>
        <p:nvGrpSpPr>
          <p:cNvPr id="12" name="Gruppo 11">
            <a:extLst>
              <a:ext uri="{FF2B5EF4-FFF2-40B4-BE49-F238E27FC236}">
                <a16:creationId xmlns:a16="http://schemas.microsoft.com/office/drawing/2014/main" id="{5E4FCDC7-D64D-EA5B-9F10-6A822C800C3B}"/>
              </a:ext>
            </a:extLst>
          </p:cNvPr>
          <p:cNvGrpSpPr/>
          <p:nvPr/>
        </p:nvGrpSpPr>
        <p:grpSpPr>
          <a:xfrm>
            <a:off x="4332627" y="1035827"/>
            <a:ext cx="1534422" cy="767211"/>
            <a:chOff x="1084" y="2485201"/>
            <a:chExt cx="1534422" cy="767211"/>
          </a:xfrm>
        </p:grpSpPr>
        <p:sp>
          <p:nvSpPr>
            <p:cNvPr id="13" name="Rettangolo 12">
              <a:extLst>
                <a:ext uri="{FF2B5EF4-FFF2-40B4-BE49-F238E27FC236}">
                  <a16:creationId xmlns:a16="http://schemas.microsoft.com/office/drawing/2014/main" id="{8A173034-63AB-618E-8D7C-C2EF9C0BEB6A}"/>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asellaDiTesto 13">
              <a:extLst>
                <a:ext uri="{FF2B5EF4-FFF2-40B4-BE49-F238E27FC236}">
                  <a16:creationId xmlns:a16="http://schemas.microsoft.com/office/drawing/2014/main" id="{B460E102-D243-38FD-5A91-3A7DA6B10B04}"/>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Psychiatrist</a:t>
              </a:r>
            </a:p>
          </p:txBody>
        </p:sp>
      </p:grpSp>
      <p:sp>
        <p:nvSpPr>
          <p:cNvPr id="30" name="CasellaDiTesto 29">
            <a:extLst>
              <a:ext uri="{FF2B5EF4-FFF2-40B4-BE49-F238E27FC236}">
                <a16:creationId xmlns:a16="http://schemas.microsoft.com/office/drawing/2014/main" id="{67453E9A-E36A-756A-9B05-425A6CF21099}"/>
              </a:ext>
            </a:extLst>
          </p:cNvPr>
          <p:cNvSpPr txBox="1"/>
          <p:nvPr/>
        </p:nvSpPr>
        <p:spPr>
          <a:xfrm>
            <a:off x="5040301" y="4018865"/>
            <a:ext cx="2957455"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Thresholds</a:t>
            </a:r>
            <a:r>
              <a:rPr lang="it-IT" b="1">
                <a:latin typeface="Calibri Light"/>
                <a:ea typeface="Calibri Light"/>
                <a:cs typeface="Calibri Light"/>
              </a:rPr>
              <a:t> of </a:t>
            </a:r>
            <a:r>
              <a:rPr lang="it-IT" b="1" err="1">
                <a:latin typeface="Calibri Light"/>
                <a:ea typeface="Calibri Light"/>
                <a:cs typeface="Calibri Light"/>
              </a:rPr>
              <a:t>normality</a:t>
            </a:r>
            <a:endParaRPr lang="it-IT" b="1">
              <a:latin typeface="Calibri Light"/>
              <a:ea typeface="Calibri Light"/>
              <a:cs typeface="Calibri Light"/>
            </a:endParaRPr>
          </a:p>
        </p:txBody>
      </p:sp>
      <p:sp>
        <p:nvSpPr>
          <p:cNvPr id="2" name="CasellaDiTesto 1">
            <a:extLst>
              <a:ext uri="{FF2B5EF4-FFF2-40B4-BE49-F238E27FC236}">
                <a16:creationId xmlns:a16="http://schemas.microsoft.com/office/drawing/2014/main" id="{816E8995-331D-D8A2-87FF-41475BCCBE91}"/>
              </a:ext>
            </a:extLst>
          </p:cNvPr>
          <p:cNvSpPr txBox="1"/>
          <p:nvPr/>
        </p:nvSpPr>
        <p:spPr>
          <a:xfrm>
            <a:off x="6063773" y="1134453"/>
            <a:ext cx="1812551" cy="584775"/>
          </a:xfrm>
          <a:prstGeom prst="rect">
            <a:avLst/>
          </a:prstGeom>
          <a:noFill/>
        </p:spPr>
        <p:txBody>
          <a:bodyPr wrap="square" rtlCol="0">
            <a:spAutoFit/>
          </a:bodyPr>
          <a:lstStyle/>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a:t>
            </a:r>
            <a:r>
              <a:rPr lang="it-IT" sz="1600" b="1" err="1">
                <a:solidFill>
                  <a:srgbClr val="3D6696"/>
                </a:solidFill>
                <a:latin typeface="Calibri Light" panose="020F0302020204030204" pitchFamily="34" charset="0"/>
              </a:rPr>
              <a:t>patients</a:t>
            </a:r>
            <a:endParaRPr lang="it-IT" sz="1600" b="1">
              <a:solidFill>
                <a:srgbClr val="3D6696"/>
              </a:solidFill>
              <a:latin typeface="Calibri Light" panose="020F0302020204030204" pitchFamily="34" charset="0"/>
            </a:endParaRPr>
          </a:p>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caregivers</a:t>
            </a:r>
          </a:p>
        </p:txBody>
      </p:sp>
      <p:sp>
        <p:nvSpPr>
          <p:cNvPr id="7" name="CasellaDiTesto 6">
            <a:extLst>
              <a:ext uri="{FF2B5EF4-FFF2-40B4-BE49-F238E27FC236}">
                <a16:creationId xmlns:a16="http://schemas.microsoft.com/office/drawing/2014/main" id="{FD61A5AD-8A79-98B2-F019-42F7C39EB839}"/>
              </a:ext>
            </a:extLst>
          </p:cNvPr>
          <p:cNvSpPr txBox="1"/>
          <p:nvPr/>
        </p:nvSpPr>
        <p:spPr>
          <a:xfrm>
            <a:off x="514770" y="1441274"/>
            <a:ext cx="2933186" cy="4770537"/>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code for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registration</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a:t>
            </a:r>
            <a:r>
              <a:rPr lang="it-IT" sz="1600" err="1">
                <a:latin typeface="Calibri Light"/>
                <a:ea typeface="Calibri Light"/>
                <a:cs typeface="Calibri Light"/>
              </a:rPr>
              <a:t>appointment</a:t>
            </a:r>
            <a:r>
              <a:rPr lang="it-IT" sz="1600">
                <a:latin typeface="Calibri Light"/>
                <a:ea typeface="Calibri Light"/>
                <a:cs typeface="Calibri Light"/>
              </a:rPr>
              <a:t> to </a:t>
            </a:r>
            <a:r>
              <a:rPr lang="it-IT" sz="1600" err="1">
                <a:latin typeface="Calibri Light"/>
                <a:ea typeface="Calibri Light"/>
                <a:cs typeface="Calibri Light"/>
              </a:rPr>
              <a:t>patient</a:t>
            </a:r>
            <a:endParaRPr lang="it-IT" sz="1600">
              <a:latin typeface="Calibri Light"/>
              <a:ea typeface="Calibri Light"/>
              <a:cs typeface="Calibri Light"/>
            </a:endParaRPr>
          </a:p>
          <a:p>
            <a:pPr marL="285750" indent="-285750">
              <a:buFont typeface="Arial" panose="020B0604020202020204" pitchFamily="34" charset="0"/>
              <a:buChar char="•"/>
            </a:pPr>
            <a:r>
              <a:rPr lang="it-IT" sz="1600" b="1">
                <a:solidFill>
                  <a:srgbClr val="00B050"/>
                </a:solidFill>
                <a:latin typeface="Calibri Light"/>
                <a:ea typeface="Calibri Light"/>
                <a:cs typeface="Calibri Light"/>
              </a:rPr>
              <a:t>Access </a:t>
            </a:r>
            <a:r>
              <a:rPr lang="it-IT" sz="1600" b="1" err="1">
                <a:solidFill>
                  <a:srgbClr val="00B050"/>
                </a:solidFill>
                <a:latin typeface="Calibri Light"/>
                <a:ea typeface="Calibri Light"/>
                <a:cs typeface="Calibri Light"/>
              </a:rPr>
              <a:t>patients</a:t>
            </a:r>
            <a:r>
              <a:rPr lang="it-IT" sz="1600" b="1">
                <a:solidFill>
                  <a:srgbClr val="00B050"/>
                </a:solidFill>
                <a:latin typeface="Calibri Light"/>
                <a:ea typeface="Calibri Light"/>
                <a:cs typeface="Calibri Light"/>
              </a:rPr>
              <a:t> list and info</a:t>
            </a:r>
          </a:p>
          <a:p>
            <a:pPr marL="285750" indent="-285750">
              <a:buFont typeface="Arial" panose="020B0604020202020204" pitchFamily="34" charset="0"/>
              <a:buChar char="•"/>
            </a:pPr>
            <a:r>
              <a:rPr lang="it-IT" sz="1600" err="1">
                <a:latin typeface="Calibri Light"/>
                <a:ea typeface="Calibri Light"/>
                <a:cs typeface="Calibri Light"/>
              </a:rPr>
              <a:t>Change</a:t>
            </a:r>
            <a:r>
              <a:rPr lang="it-IT" sz="1600">
                <a:latin typeface="Calibri Light"/>
                <a:ea typeface="Calibri Light"/>
                <a:cs typeface="Calibri Light"/>
              </a:rPr>
              <a:t>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priority</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a:t>
            </a:r>
            <a:r>
              <a:rPr lang="it-IT" sz="1600" err="1">
                <a:latin typeface="Calibri Light"/>
                <a:ea typeface="Calibri Light"/>
                <a:cs typeface="Calibri Light"/>
              </a:rPr>
              <a:t>patients</a:t>
            </a:r>
            <a:r>
              <a:rPr lang="it-IT" sz="1600">
                <a:latin typeface="Calibri Light"/>
                <a:ea typeface="Calibri Light"/>
                <a:cs typeface="Calibri Light"/>
              </a:rPr>
              <a:t>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diary</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Modify</a:t>
            </a:r>
            <a:r>
              <a:rPr lang="it-IT" sz="1600">
                <a:latin typeface="Calibri Light"/>
                <a:ea typeface="Calibri Light"/>
                <a:cs typeface="Calibri Light"/>
              </a:rPr>
              <a:t> therapy</a:t>
            </a:r>
          </a:p>
          <a:p>
            <a:pPr marL="285750" indent="-285750">
              <a:buFont typeface="Arial" panose="020B0604020202020204" pitchFamily="34" charset="0"/>
              <a:buChar char="•"/>
            </a:pPr>
            <a:r>
              <a:rPr lang="it-IT" sz="1600" err="1">
                <a:latin typeface="Calibri Light"/>
                <a:ea typeface="Calibri Light"/>
                <a:cs typeface="Calibri Light"/>
              </a:rPr>
              <a:t>Add</a:t>
            </a:r>
            <a:r>
              <a:rPr lang="it-IT" sz="1600">
                <a:latin typeface="Calibri Light"/>
                <a:ea typeface="Calibri Light"/>
                <a:cs typeface="Calibri Light"/>
              </a:rPr>
              <a:t> </a:t>
            </a:r>
            <a:r>
              <a:rPr lang="it-IT" sz="1600" err="1">
                <a:latin typeface="Calibri Light"/>
                <a:ea typeface="Calibri Light"/>
                <a:cs typeface="Calibri Light"/>
              </a:rPr>
              <a:t>prescriptions</a:t>
            </a:r>
            <a:endParaRPr lang="it-IT" sz="1600">
              <a:latin typeface="Calibri Light"/>
              <a:ea typeface="Calibri Light"/>
              <a:cs typeface="Calibri Light"/>
            </a:endParaRPr>
          </a:p>
          <a:p>
            <a:pPr marL="285750" indent="-285750">
              <a:buFont typeface="Arial" panose="020B0604020202020204" pitchFamily="34" charset="0"/>
              <a:buChar char="•"/>
            </a:pPr>
            <a:r>
              <a:rPr lang="it-IT" sz="1600" b="1">
                <a:solidFill>
                  <a:schemeClr val="accent6"/>
                </a:solidFill>
                <a:latin typeface="Calibri Light"/>
                <a:ea typeface="Calibri Light"/>
                <a:cs typeface="Calibri Light"/>
              </a:rPr>
              <a:t>Upload </a:t>
            </a:r>
            <a:r>
              <a:rPr lang="it-IT" sz="1600" b="1" err="1">
                <a:solidFill>
                  <a:schemeClr val="accent6"/>
                </a:solidFill>
                <a:latin typeface="Calibri Light"/>
                <a:ea typeface="Calibri Light"/>
                <a:cs typeface="Calibri Light"/>
              </a:rPr>
              <a:t>medical</a:t>
            </a:r>
            <a:r>
              <a:rPr lang="it-IT" sz="1600" b="1">
                <a:solidFill>
                  <a:schemeClr val="accent6"/>
                </a:solidFill>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Propose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Write notes</a:t>
            </a:r>
          </a:p>
          <a:p>
            <a:pPr marL="285750" indent="-285750">
              <a:buFont typeface="Arial" panose="020B0604020202020204" pitchFamily="34" charset="0"/>
              <a:buChar char="•"/>
            </a:pPr>
            <a:r>
              <a:rPr lang="it-IT" sz="1600">
                <a:latin typeface="Calibri Light"/>
                <a:ea typeface="Calibri Light"/>
                <a:cs typeface="Calibri Light"/>
              </a:rPr>
              <a:t>Read notes from caregiver</a:t>
            </a: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pic>
        <p:nvPicPr>
          <p:cNvPr id="9" name="Elemento grafico 8" descr="Ingranaggi con riempimento a tinta unita">
            <a:extLst>
              <a:ext uri="{FF2B5EF4-FFF2-40B4-BE49-F238E27FC236}">
                <a16:creationId xmlns:a16="http://schemas.microsoft.com/office/drawing/2014/main" id="{A2C919A0-537C-A209-1E12-CFAE654A0E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0" y="917449"/>
            <a:ext cx="914400" cy="914400"/>
          </a:xfrm>
          <a:prstGeom prst="rect">
            <a:avLst/>
          </a:prstGeom>
        </p:spPr>
      </p:pic>
      <p:sp>
        <p:nvSpPr>
          <p:cNvPr id="11" name="CasellaDiTesto 10">
            <a:extLst>
              <a:ext uri="{FF2B5EF4-FFF2-40B4-BE49-F238E27FC236}">
                <a16:creationId xmlns:a16="http://schemas.microsoft.com/office/drawing/2014/main" id="{2EB0B907-81E1-AFB6-B32E-D96EA7FBDCEE}"/>
              </a:ext>
            </a:extLst>
          </p:cNvPr>
          <p:cNvSpPr txBox="1"/>
          <p:nvPr/>
        </p:nvSpPr>
        <p:spPr>
          <a:xfrm>
            <a:off x="5097810" y="3355503"/>
            <a:ext cx="2981662" cy="369332"/>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Order of </a:t>
            </a:r>
            <a:r>
              <a:rPr lang="it-IT" b="1" err="1">
                <a:latin typeface="Calibri Light"/>
                <a:ea typeface="Calibri Light"/>
                <a:cs typeface="Calibri Light"/>
              </a:rPr>
              <a:t>priority</a:t>
            </a:r>
            <a:endParaRPr lang="it-IT" b="1">
              <a:latin typeface="Calibri Light"/>
              <a:ea typeface="Calibri Light"/>
              <a:cs typeface="Calibri Light"/>
            </a:endParaRPr>
          </a:p>
        </p:txBody>
      </p:sp>
      <p:sp>
        <p:nvSpPr>
          <p:cNvPr id="17" name="CasellaDiTesto 16">
            <a:extLst>
              <a:ext uri="{FF2B5EF4-FFF2-40B4-BE49-F238E27FC236}">
                <a16:creationId xmlns:a16="http://schemas.microsoft.com/office/drawing/2014/main" id="{AE6339F7-2A5D-2712-9A5D-C6151504CB93}"/>
              </a:ext>
            </a:extLst>
          </p:cNvPr>
          <p:cNvSpPr txBox="1"/>
          <p:nvPr/>
        </p:nvSpPr>
        <p:spPr>
          <a:xfrm>
            <a:off x="5040301" y="2686268"/>
            <a:ext cx="2345120"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Technician</a:t>
            </a:r>
            <a:r>
              <a:rPr lang="it-IT" b="1">
                <a:latin typeface="Calibri Light"/>
                <a:ea typeface="Calibri Light"/>
                <a:cs typeface="Calibri Light"/>
              </a:rPr>
              <a:t> </a:t>
            </a:r>
            <a:r>
              <a:rPr lang="it-IT" b="1" err="1">
                <a:latin typeface="Calibri Light"/>
                <a:ea typeface="Calibri Light"/>
                <a:cs typeface="Calibri Light"/>
              </a:rPr>
              <a:t>approval</a:t>
            </a:r>
            <a:endParaRPr lang="it-IT" b="1">
              <a:latin typeface="Calibri Light"/>
              <a:ea typeface="Calibri Light"/>
              <a:cs typeface="Calibri Light"/>
            </a:endParaRPr>
          </a:p>
        </p:txBody>
      </p:sp>
      <p:sp>
        <p:nvSpPr>
          <p:cNvPr id="19" name="Freccia a destra 18">
            <a:extLst>
              <a:ext uri="{FF2B5EF4-FFF2-40B4-BE49-F238E27FC236}">
                <a16:creationId xmlns:a16="http://schemas.microsoft.com/office/drawing/2014/main" id="{5C3C89EC-2412-6A42-CF61-FC2D4F933A3C}"/>
              </a:ext>
            </a:extLst>
          </p:cNvPr>
          <p:cNvSpPr/>
          <p:nvPr/>
        </p:nvSpPr>
        <p:spPr>
          <a:xfrm>
            <a:off x="3867136" y="2640344"/>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2" name="Freccia a destra 21">
            <a:extLst>
              <a:ext uri="{FF2B5EF4-FFF2-40B4-BE49-F238E27FC236}">
                <a16:creationId xmlns:a16="http://schemas.microsoft.com/office/drawing/2014/main" id="{3B2574AD-F859-CD95-0A35-E70CB082F163}"/>
              </a:ext>
            </a:extLst>
          </p:cNvPr>
          <p:cNvSpPr/>
          <p:nvPr/>
        </p:nvSpPr>
        <p:spPr>
          <a:xfrm>
            <a:off x="3861385" y="3295951"/>
            <a:ext cx="978408" cy="484632"/>
          </a:xfrm>
          <a:prstGeom prst="rightArrow">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Freccia a destra 33">
            <a:extLst>
              <a:ext uri="{FF2B5EF4-FFF2-40B4-BE49-F238E27FC236}">
                <a16:creationId xmlns:a16="http://schemas.microsoft.com/office/drawing/2014/main" id="{9568B2AA-B59C-2718-F91C-67C1141ADD30}"/>
              </a:ext>
            </a:extLst>
          </p:cNvPr>
          <p:cNvSpPr/>
          <p:nvPr/>
        </p:nvSpPr>
        <p:spPr>
          <a:xfrm>
            <a:off x="3847007" y="3957309"/>
            <a:ext cx="978408" cy="484632"/>
          </a:xfrm>
          <a:prstGeom prst="rightArrow">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36" name="Elemento grafico 40" descr="Segna Pollice su contorno">
            <a:extLst>
              <a:ext uri="{FF2B5EF4-FFF2-40B4-BE49-F238E27FC236}">
                <a16:creationId xmlns:a16="http://schemas.microsoft.com/office/drawing/2014/main" id="{CBEA2A23-B182-D49E-C8F6-2726679DFA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0876" y="2367950"/>
            <a:ext cx="396816" cy="382439"/>
          </a:xfrm>
          <a:prstGeom prst="rect">
            <a:avLst/>
          </a:prstGeom>
        </p:spPr>
      </p:pic>
      <p:pic>
        <p:nvPicPr>
          <p:cNvPr id="40" name="Elemento grafico 39" descr="Badge 1 contorno">
            <a:extLst>
              <a:ext uri="{FF2B5EF4-FFF2-40B4-BE49-F238E27FC236}">
                <a16:creationId xmlns:a16="http://schemas.microsoft.com/office/drawing/2014/main" id="{6B7AB649-4C72-14E7-480E-E9DEE44C97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96618" y="3081491"/>
            <a:ext cx="348538" cy="348538"/>
          </a:xfrm>
          <a:prstGeom prst="rect">
            <a:avLst/>
          </a:prstGeom>
        </p:spPr>
      </p:pic>
      <p:pic>
        <p:nvPicPr>
          <p:cNvPr id="42" name="Elemento grafico 41" descr="Badge contorno">
            <a:extLst>
              <a:ext uri="{FF2B5EF4-FFF2-40B4-BE49-F238E27FC236}">
                <a16:creationId xmlns:a16="http://schemas.microsoft.com/office/drawing/2014/main" id="{EE00EDAE-771B-F00D-C339-60E4C69846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5156" y="3082411"/>
            <a:ext cx="347618" cy="347618"/>
          </a:xfrm>
          <a:prstGeom prst="rect">
            <a:avLst/>
          </a:prstGeom>
        </p:spPr>
      </p:pic>
      <p:pic>
        <p:nvPicPr>
          <p:cNvPr id="44" name="Elemento grafico 43" descr="Badge 3 contorno">
            <a:extLst>
              <a:ext uri="{FF2B5EF4-FFF2-40B4-BE49-F238E27FC236}">
                <a16:creationId xmlns:a16="http://schemas.microsoft.com/office/drawing/2014/main" id="{00AEB520-71E1-A622-9F30-EF2671E8A40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V="1">
            <a:off x="7286537" y="3081491"/>
            <a:ext cx="348538" cy="348538"/>
          </a:xfrm>
          <a:prstGeom prst="rect">
            <a:avLst/>
          </a:prstGeom>
        </p:spPr>
      </p:pic>
      <p:pic>
        <p:nvPicPr>
          <p:cNvPr id="46" name="Elemento grafico 48" descr="Chiudi con riempimento a tinta unita">
            <a:extLst>
              <a:ext uri="{FF2B5EF4-FFF2-40B4-BE49-F238E27FC236}">
                <a16:creationId xmlns:a16="http://schemas.microsoft.com/office/drawing/2014/main" id="{4A9CD8B5-56B3-2ED8-7744-137C2C9E89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9668" y="3661912"/>
            <a:ext cx="368061" cy="353684"/>
          </a:xfrm>
          <a:prstGeom prst="rect">
            <a:avLst/>
          </a:prstGeom>
        </p:spPr>
      </p:pic>
    </p:spTree>
    <p:extLst>
      <p:ext uri="{BB962C8B-B14F-4D97-AF65-F5344CB8AC3E}">
        <p14:creationId xmlns:p14="http://schemas.microsoft.com/office/powerpoint/2010/main" val="166970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animBg="1"/>
    </p:bld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grpSp>
        <p:nvGrpSpPr>
          <p:cNvPr id="12" name="Gruppo 11">
            <a:extLst>
              <a:ext uri="{FF2B5EF4-FFF2-40B4-BE49-F238E27FC236}">
                <a16:creationId xmlns:a16="http://schemas.microsoft.com/office/drawing/2014/main" id="{5E4FCDC7-D64D-EA5B-9F10-6A822C800C3B}"/>
              </a:ext>
            </a:extLst>
          </p:cNvPr>
          <p:cNvGrpSpPr/>
          <p:nvPr/>
        </p:nvGrpSpPr>
        <p:grpSpPr>
          <a:xfrm>
            <a:off x="4332627" y="1035827"/>
            <a:ext cx="1534422" cy="767211"/>
            <a:chOff x="1084" y="2485201"/>
            <a:chExt cx="1534422" cy="767211"/>
          </a:xfrm>
        </p:grpSpPr>
        <p:sp>
          <p:nvSpPr>
            <p:cNvPr id="13" name="Rettangolo 12">
              <a:extLst>
                <a:ext uri="{FF2B5EF4-FFF2-40B4-BE49-F238E27FC236}">
                  <a16:creationId xmlns:a16="http://schemas.microsoft.com/office/drawing/2014/main" id="{8A173034-63AB-618E-8D7C-C2EF9C0BEB6A}"/>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asellaDiTesto 13">
              <a:extLst>
                <a:ext uri="{FF2B5EF4-FFF2-40B4-BE49-F238E27FC236}">
                  <a16:creationId xmlns:a16="http://schemas.microsoft.com/office/drawing/2014/main" id="{B460E102-D243-38FD-5A91-3A7DA6B10B04}"/>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Psychiatrist</a:t>
              </a:r>
            </a:p>
          </p:txBody>
        </p:sp>
      </p:grpSp>
      <p:sp>
        <p:nvSpPr>
          <p:cNvPr id="2" name="CasellaDiTesto 1">
            <a:extLst>
              <a:ext uri="{FF2B5EF4-FFF2-40B4-BE49-F238E27FC236}">
                <a16:creationId xmlns:a16="http://schemas.microsoft.com/office/drawing/2014/main" id="{816E8995-331D-D8A2-87FF-41475BCCBE91}"/>
              </a:ext>
            </a:extLst>
          </p:cNvPr>
          <p:cNvSpPr txBox="1"/>
          <p:nvPr/>
        </p:nvSpPr>
        <p:spPr>
          <a:xfrm>
            <a:off x="6063773" y="1134453"/>
            <a:ext cx="1812551" cy="584775"/>
          </a:xfrm>
          <a:prstGeom prst="rect">
            <a:avLst/>
          </a:prstGeom>
          <a:noFill/>
        </p:spPr>
        <p:txBody>
          <a:bodyPr wrap="square" rtlCol="0">
            <a:spAutoFit/>
          </a:bodyPr>
          <a:lstStyle/>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a:t>
            </a:r>
            <a:r>
              <a:rPr lang="it-IT" sz="1600" b="1" err="1">
                <a:solidFill>
                  <a:srgbClr val="3D6696"/>
                </a:solidFill>
                <a:latin typeface="Calibri Light" panose="020F0302020204030204" pitchFamily="34" charset="0"/>
              </a:rPr>
              <a:t>patients</a:t>
            </a:r>
            <a:endParaRPr lang="it-IT" sz="1600" b="1">
              <a:solidFill>
                <a:srgbClr val="3D6696"/>
              </a:solidFill>
              <a:latin typeface="Calibri Light" panose="020F0302020204030204" pitchFamily="34" charset="0"/>
            </a:endParaRPr>
          </a:p>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caregivers</a:t>
            </a:r>
          </a:p>
        </p:txBody>
      </p:sp>
      <p:sp>
        <p:nvSpPr>
          <p:cNvPr id="7" name="CasellaDiTesto 6">
            <a:extLst>
              <a:ext uri="{FF2B5EF4-FFF2-40B4-BE49-F238E27FC236}">
                <a16:creationId xmlns:a16="http://schemas.microsoft.com/office/drawing/2014/main" id="{2A0DB558-6BD0-60F0-8FD6-3908276E8CFB}"/>
              </a:ext>
            </a:extLst>
          </p:cNvPr>
          <p:cNvSpPr txBox="1"/>
          <p:nvPr/>
        </p:nvSpPr>
        <p:spPr>
          <a:xfrm>
            <a:off x="514770" y="1441274"/>
            <a:ext cx="2933186" cy="4770537"/>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Register</a:t>
            </a:r>
            <a:endParaRPr lang="it-IT" sz="1600" b="1">
              <a:solidFill>
                <a:srgbClr val="FF0000"/>
              </a:solidFill>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code for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registration</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a:t>
            </a:r>
            <a:r>
              <a:rPr lang="it-IT" sz="1600" err="1">
                <a:latin typeface="Calibri Light"/>
                <a:ea typeface="Calibri Light"/>
                <a:cs typeface="Calibri Light"/>
              </a:rPr>
              <a:t>appointment</a:t>
            </a:r>
            <a:r>
              <a:rPr lang="it-IT" sz="1600">
                <a:latin typeface="Calibri Light"/>
                <a:ea typeface="Calibri Light"/>
                <a:cs typeface="Calibri Light"/>
              </a:rPr>
              <a:t> to </a:t>
            </a:r>
            <a:r>
              <a:rPr lang="it-IT" sz="1600" err="1">
                <a:latin typeface="Calibri Light"/>
                <a:ea typeface="Calibri Light"/>
                <a:cs typeface="Calibri Light"/>
              </a:rPr>
              <a:t>patient</a:t>
            </a:r>
            <a:endParaRPr lang="it-IT" sz="1600">
              <a:latin typeface="Calibri Light"/>
              <a:ea typeface="Calibri Light"/>
              <a:cs typeface="Calibri Light"/>
            </a:endParaRPr>
          </a:p>
          <a:p>
            <a:pPr marL="285750" indent="-285750">
              <a:buFont typeface="Arial" panose="020B0604020202020204" pitchFamily="34" charset="0"/>
              <a:buChar char="•"/>
            </a:pPr>
            <a:r>
              <a:rPr lang="it-IT" sz="1600" b="1">
                <a:solidFill>
                  <a:srgbClr val="00B050"/>
                </a:solidFill>
                <a:latin typeface="Calibri Light"/>
                <a:ea typeface="Calibri Light"/>
                <a:cs typeface="Calibri Light"/>
              </a:rPr>
              <a:t>Access </a:t>
            </a:r>
            <a:r>
              <a:rPr lang="it-IT" sz="1600" b="1" err="1">
                <a:solidFill>
                  <a:srgbClr val="00B050"/>
                </a:solidFill>
                <a:latin typeface="Calibri Light"/>
                <a:ea typeface="Calibri Light"/>
                <a:cs typeface="Calibri Light"/>
              </a:rPr>
              <a:t>patients</a:t>
            </a:r>
            <a:r>
              <a:rPr lang="it-IT" sz="1600" b="1">
                <a:solidFill>
                  <a:srgbClr val="00B050"/>
                </a:solidFill>
                <a:latin typeface="Calibri Light"/>
                <a:ea typeface="Calibri Light"/>
                <a:cs typeface="Calibri Light"/>
              </a:rPr>
              <a:t> list and info</a:t>
            </a:r>
          </a:p>
          <a:p>
            <a:pPr marL="285750" indent="-285750">
              <a:buFont typeface="Arial" panose="020B0604020202020204" pitchFamily="34" charset="0"/>
              <a:buChar char="•"/>
            </a:pPr>
            <a:r>
              <a:rPr lang="it-IT" sz="1600" err="1">
                <a:latin typeface="Calibri Light"/>
                <a:ea typeface="Calibri Light"/>
                <a:cs typeface="Calibri Light"/>
              </a:rPr>
              <a:t>Change</a:t>
            </a:r>
            <a:r>
              <a:rPr lang="it-IT" sz="1600">
                <a:latin typeface="Calibri Light"/>
                <a:ea typeface="Calibri Light"/>
                <a:cs typeface="Calibri Light"/>
              </a:rPr>
              <a:t>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priority</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a:t>
            </a:r>
            <a:r>
              <a:rPr lang="it-IT" sz="1600" err="1">
                <a:latin typeface="Calibri Light"/>
                <a:ea typeface="Calibri Light"/>
                <a:cs typeface="Calibri Light"/>
              </a:rPr>
              <a:t>patients</a:t>
            </a:r>
            <a:r>
              <a:rPr lang="it-IT" sz="1600">
                <a:latin typeface="Calibri Light"/>
                <a:ea typeface="Calibri Light"/>
                <a:cs typeface="Calibri Light"/>
              </a:rPr>
              <a:t>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diary</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Modify</a:t>
            </a:r>
            <a:r>
              <a:rPr lang="it-IT" sz="1600">
                <a:latin typeface="Calibri Light"/>
                <a:ea typeface="Calibri Light"/>
                <a:cs typeface="Calibri Light"/>
              </a:rPr>
              <a:t> therapy</a:t>
            </a:r>
          </a:p>
          <a:p>
            <a:pPr marL="285750" indent="-285750">
              <a:buFont typeface="Arial" panose="020B0604020202020204" pitchFamily="34" charset="0"/>
              <a:buChar char="•"/>
            </a:pPr>
            <a:r>
              <a:rPr lang="it-IT" sz="1600" err="1">
                <a:latin typeface="Calibri Light"/>
                <a:ea typeface="Calibri Light"/>
                <a:cs typeface="Calibri Light"/>
              </a:rPr>
              <a:t>Add</a:t>
            </a:r>
            <a:r>
              <a:rPr lang="it-IT" sz="1600">
                <a:latin typeface="Calibri Light"/>
                <a:ea typeface="Calibri Light"/>
                <a:cs typeface="Calibri Light"/>
              </a:rPr>
              <a:t> </a:t>
            </a:r>
            <a:r>
              <a:rPr lang="it-IT" sz="1600" err="1">
                <a:latin typeface="Calibri Light"/>
                <a:ea typeface="Calibri Light"/>
                <a:cs typeface="Calibri Light"/>
              </a:rPr>
              <a:t>prescriptions</a:t>
            </a:r>
            <a:endParaRPr lang="it-IT" sz="1600">
              <a:latin typeface="Calibri Light"/>
              <a:ea typeface="Calibri Light"/>
              <a:cs typeface="Calibri Light"/>
            </a:endParaRPr>
          </a:p>
          <a:p>
            <a:pPr marL="285750" indent="-285750">
              <a:buFont typeface="Arial" panose="020B0604020202020204" pitchFamily="34" charset="0"/>
              <a:buChar char="•"/>
            </a:pPr>
            <a:r>
              <a:rPr lang="it-IT" sz="1600" b="1">
                <a:solidFill>
                  <a:srgbClr val="0070C0"/>
                </a:solidFill>
                <a:latin typeface="Calibri Light"/>
                <a:ea typeface="Calibri Light"/>
                <a:cs typeface="Calibri Light"/>
              </a:rPr>
              <a:t>Upload </a:t>
            </a:r>
            <a:r>
              <a:rPr lang="it-IT" sz="1600" b="1" err="1">
                <a:solidFill>
                  <a:srgbClr val="0070C0"/>
                </a:solidFill>
                <a:latin typeface="Calibri Light"/>
                <a:ea typeface="Calibri Light"/>
                <a:cs typeface="Calibri Light"/>
              </a:rPr>
              <a:t>medical</a:t>
            </a:r>
            <a:r>
              <a:rPr lang="it-IT" sz="1600" b="1">
                <a:solidFill>
                  <a:srgbClr val="0070C0"/>
                </a:solidFill>
                <a:latin typeface="Calibri Light"/>
                <a:ea typeface="Calibri Light"/>
                <a:cs typeface="Calibri Light"/>
              </a:rPr>
              <a:t> data</a:t>
            </a:r>
          </a:p>
          <a:p>
            <a:pPr marL="285750" indent="-285750">
              <a:buFont typeface="Arial" panose="020B0604020202020204" pitchFamily="34" charset="0"/>
              <a:buChar char="•"/>
            </a:pPr>
            <a:r>
              <a:rPr lang="it-IT" sz="1600" b="1">
                <a:solidFill>
                  <a:schemeClr val="accent4"/>
                </a:solidFill>
                <a:latin typeface="Calibri Light"/>
                <a:ea typeface="Calibri Light"/>
                <a:cs typeface="Calibri Light"/>
              </a:rPr>
              <a:t>Propose educational </a:t>
            </a:r>
            <a:r>
              <a:rPr lang="it-IT" sz="1600" b="1" err="1">
                <a:solidFill>
                  <a:schemeClr val="accent4"/>
                </a:solidFill>
                <a:latin typeface="Calibri Light"/>
                <a:ea typeface="Calibri Light"/>
                <a:cs typeface="Calibri Light"/>
              </a:rPr>
              <a:t>content</a:t>
            </a:r>
            <a:endParaRPr lang="it-IT" sz="1600" b="1">
              <a:solidFill>
                <a:schemeClr val="accent4"/>
              </a:solidFill>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Write notes</a:t>
            </a:r>
          </a:p>
          <a:p>
            <a:pPr marL="285750" indent="-285750">
              <a:buFont typeface="Arial" panose="020B0604020202020204" pitchFamily="34" charset="0"/>
              <a:buChar char="•"/>
            </a:pPr>
            <a:r>
              <a:rPr lang="it-IT" sz="1600">
                <a:latin typeface="Calibri Light"/>
                <a:ea typeface="Calibri Light"/>
                <a:cs typeface="Calibri Light"/>
              </a:rPr>
              <a:t>Read notes from caregiver</a:t>
            </a: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pic>
        <p:nvPicPr>
          <p:cNvPr id="9" name="Elemento grafico 8" descr="Ingranaggi con riempimento a tinta unita">
            <a:extLst>
              <a:ext uri="{FF2B5EF4-FFF2-40B4-BE49-F238E27FC236}">
                <a16:creationId xmlns:a16="http://schemas.microsoft.com/office/drawing/2014/main" id="{E397C087-1B33-D888-0163-E5F07D7A24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0" y="917449"/>
            <a:ext cx="914400" cy="914400"/>
          </a:xfrm>
          <a:prstGeom prst="rect">
            <a:avLst/>
          </a:prstGeom>
        </p:spPr>
      </p:pic>
      <p:sp>
        <p:nvSpPr>
          <p:cNvPr id="11" name="CasellaDiTesto 10">
            <a:extLst>
              <a:ext uri="{FF2B5EF4-FFF2-40B4-BE49-F238E27FC236}">
                <a16:creationId xmlns:a16="http://schemas.microsoft.com/office/drawing/2014/main" id="{4EE65B94-831C-DA62-D19B-F87B499EBEDC}"/>
              </a:ext>
            </a:extLst>
          </p:cNvPr>
          <p:cNvSpPr txBox="1"/>
          <p:nvPr/>
        </p:nvSpPr>
        <p:spPr>
          <a:xfrm>
            <a:off x="5040301" y="4018865"/>
            <a:ext cx="2957455"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Thresholds</a:t>
            </a:r>
            <a:r>
              <a:rPr lang="it-IT" b="1">
                <a:latin typeface="Calibri Light"/>
                <a:ea typeface="Calibri Light"/>
                <a:cs typeface="Calibri Light"/>
              </a:rPr>
              <a:t> of </a:t>
            </a:r>
            <a:r>
              <a:rPr lang="it-IT" b="1" err="1">
                <a:latin typeface="Calibri Light"/>
                <a:ea typeface="Calibri Light"/>
                <a:cs typeface="Calibri Light"/>
              </a:rPr>
              <a:t>normality</a:t>
            </a:r>
            <a:endParaRPr lang="it-IT" b="1">
              <a:latin typeface="Calibri Light"/>
              <a:ea typeface="Calibri Light"/>
              <a:cs typeface="Calibri Light"/>
            </a:endParaRPr>
          </a:p>
        </p:txBody>
      </p:sp>
      <p:sp>
        <p:nvSpPr>
          <p:cNvPr id="17" name="CasellaDiTesto 16">
            <a:extLst>
              <a:ext uri="{FF2B5EF4-FFF2-40B4-BE49-F238E27FC236}">
                <a16:creationId xmlns:a16="http://schemas.microsoft.com/office/drawing/2014/main" id="{75BFAED0-6F1E-FD11-85F9-FCBBBDCDC226}"/>
              </a:ext>
            </a:extLst>
          </p:cNvPr>
          <p:cNvSpPr txBox="1"/>
          <p:nvPr/>
        </p:nvSpPr>
        <p:spPr>
          <a:xfrm>
            <a:off x="5097810" y="3355503"/>
            <a:ext cx="2981662" cy="369332"/>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Order of </a:t>
            </a:r>
            <a:r>
              <a:rPr lang="it-IT" b="1" err="1">
                <a:latin typeface="Calibri Light"/>
                <a:ea typeface="Calibri Light"/>
                <a:cs typeface="Calibri Light"/>
              </a:rPr>
              <a:t>priority</a:t>
            </a:r>
            <a:endParaRPr lang="it-IT" b="1">
              <a:latin typeface="Calibri Light"/>
              <a:ea typeface="Calibri Light"/>
              <a:cs typeface="Calibri Light"/>
            </a:endParaRPr>
          </a:p>
        </p:txBody>
      </p:sp>
      <p:sp>
        <p:nvSpPr>
          <p:cNvPr id="19" name="CasellaDiTesto 18">
            <a:extLst>
              <a:ext uri="{FF2B5EF4-FFF2-40B4-BE49-F238E27FC236}">
                <a16:creationId xmlns:a16="http://schemas.microsoft.com/office/drawing/2014/main" id="{5F126697-19E3-5915-4292-48264471EE80}"/>
              </a:ext>
            </a:extLst>
          </p:cNvPr>
          <p:cNvSpPr txBox="1"/>
          <p:nvPr/>
        </p:nvSpPr>
        <p:spPr>
          <a:xfrm>
            <a:off x="5040301" y="2686268"/>
            <a:ext cx="2345120"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Technician</a:t>
            </a:r>
            <a:r>
              <a:rPr lang="it-IT" b="1">
                <a:latin typeface="Calibri Light"/>
                <a:ea typeface="Calibri Light"/>
                <a:cs typeface="Calibri Light"/>
              </a:rPr>
              <a:t> </a:t>
            </a:r>
            <a:r>
              <a:rPr lang="it-IT" b="1" err="1">
                <a:latin typeface="Calibri Light"/>
                <a:ea typeface="Calibri Light"/>
                <a:cs typeface="Calibri Light"/>
              </a:rPr>
              <a:t>approval</a:t>
            </a:r>
            <a:endParaRPr lang="it-IT" b="1">
              <a:latin typeface="Calibri Light"/>
              <a:ea typeface="Calibri Light"/>
              <a:cs typeface="Calibri Light"/>
            </a:endParaRPr>
          </a:p>
        </p:txBody>
      </p:sp>
      <p:sp>
        <p:nvSpPr>
          <p:cNvPr id="22" name="Freccia a destra 21">
            <a:extLst>
              <a:ext uri="{FF2B5EF4-FFF2-40B4-BE49-F238E27FC236}">
                <a16:creationId xmlns:a16="http://schemas.microsoft.com/office/drawing/2014/main" id="{C31A397F-D244-DCD7-AD44-259B895788FC}"/>
              </a:ext>
            </a:extLst>
          </p:cNvPr>
          <p:cNvSpPr/>
          <p:nvPr/>
        </p:nvSpPr>
        <p:spPr>
          <a:xfrm>
            <a:off x="3867136" y="2640344"/>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5" name="Freccia a destra 34">
            <a:extLst>
              <a:ext uri="{FF2B5EF4-FFF2-40B4-BE49-F238E27FC236}">
                <a16:creationId xmlns:a16="http://schemas.microsoft.com/office/drawing/2014/main" id="{D75E438B-BF09-0B0E-D8D8-4B74E24367F5}"/>
              </a:ext>
            </a:extLst>
          </p:cNvPr>
          <p:cNvSpPr/>
          <p:nvPr/>
        </p:nvSpPr>
        <p:spPr>
          <a:xfrm>
            <a:off x="3861385" y="3295951"/>
            <a:ext cx="978408" cy="484632"/>
          </a:xfrm>
          <a:prstGeom prst="rightArrow">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7" name="Freccia a destra 36">
            <a:extLst>
              <a:ext uri="{FF2B5EF4-FFF2-40B4-BE49-F238E27FC236}">
                <a16:creationId xmlns:a16="http://schemas.microsoft.com/office/drawing/2014/main" id="{8E106387-EE93-58E5-A3EE-270A73C737EA}"/>
              </a:ext>
            </a:extLst>
          </p:cNvPr>
          <p:cNvSpPr/>
          <p:nvPr/>
        </p:nvSpPr>
        <p:spPr>
          <a:xfrm>
            <a:off x="3847007" y="3957309"/>
            <a:ext cx="978408" cy="484632"/>
          </a:xfrm>
          <a:prstGeom prst="rightArrow">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8" name="Freccia a destra 37">
            <a:extLst>
              <a:ext uri="{FF2B5EF4-FFF2-40B4-BE49-F238E27FC236}">
                <a16:creationId xmlns:a16="http://schemas.microsoft.com/office/drawing/2014/main" id="{672B762F-ADD7-B2BD-4044-9DD46A44D4A2}"/>
              </a:ext>
            </a:extLst>
          </p:cNvPr>
          <p:cNvSpPr/>
          <p:nvPr/>
        </p:nvSpPr>
        <p:spPr>
          <a:xfrm>
            <a:off x="3861384" y="4633044"/>
            <a:ext cx="978408" cy="484632"/>
          </a:xfrm>
          <a:prstGeom prst="rightArrow">
            <a:avLst/>
          </a:prstGeom>
          <a:no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9" name="CasellaDiTesto 38">
            <a:extLst>
              <a:ext uri="{FF2B5EF4-FFF2-40B4-BE49-F238E27FC236}">
                <a16:creationId xmlns:a16="http://schemas.microsoft.com/office/drawing/2014/main" id="{DE7791BB-8293-B7A7-390C-CF53A142C682}"/>
              </a:ext>
            </a:extLst>
          </p:cNvPr>
          <p:cNvSpPr txBox="1"/>
          <p:nvPr/>
        </p:nvSpPr>
        <p:spPr>
          <a:xfrm>
            <a:off x="5040300" y="4694600"/>
            <a:ext cx="2957455"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Technician</a:t>
            </a:r>
            <a:r>
              <a:rPr lang="it-IT" b="1">
                <a:latin typeface="Calibri Light"/>
                <a:ea typeface="Calibri Light"/>
                <a:cs typeface="Calibri Light"/>
              </a:rPr>
              <a:t> </a:t>
            </a:r>
            <a:r>
              <a:rPr lang="it-IT" b="1" err="1">
                <a:latin typeface="Calibri Light"/>
                <a:ea typeface="Calibri Light"/>
                <a:cs typeface="Calibri Light"/>
              </a:rPr>
              <a:t>approval</a:t>
            </a:r>
          </a:p>
        </p:txBody>
      </p:sp>
      <p:pic>
        <p:nvPicPr>
          <p:cNvPr id="40" name="Elemento grafico 40" descr="Segna Pollice su contorno">
            <a:extLst>
              <a:ext uri="{FF2B5EF4-FFF2-40B4-BE49-F238E27FC236}">
                <a16:creationId xmlns:a16="http://schemas.microsoft.com/office/drawing/2014/main" id="{09163049-7107-D0DC-98EA-E1680FB026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0876" y="2367950"/>
            <a:ext cx="396816" cy="382439"/>
          </a:xfrm>
          <a:prstGeom prst="rect">
            <a:avLst/>
          </a:prstGeom>
        </p:spPr>
      </p:pic>
      <p:pic>
        <p:nvPicPr>
          <p:cNvPr id="41" name="Elemento grafico 40" descr="Segna Pollice su contorno">
            <a:extLst>
              <a:ext uri="{FF2B5EF4-FFF2-40B4-BE49-F238E27FC236}">
                <a16:creationId xmlns:a16="http://schemas.microsoft.com/office/drawing/2014/main" id="{32E59289-B4D8-B69E-5AEC-B84B201D6D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0875" y="4380780"/>
            <a:ext cx="396816" cy="382439"/>
          </a:xfrm>
          <a:prstGeom prst="rect">
            <a:avLst/>
          </a:prstGeom>
        </p:spPr>
      </p:pic>
      <p:pic>
        <p:nvPicPr>
          <p:cNvPr id="43" name="Elemento grafico 42" descr="Badge 1 contorno">
            <a:extLst>
              <a:ext uri="{FF2B5EF4-FFF2-40B4-BE49-F238E27FC236}">
                <a16:creationId xmlns:a16="http://schemas.microsoft.com/office/drawing/2014/main" id="{4F6428C4-BAD4-C64F-B624-43544B9E89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96618" y="3081491"/>
            <a:ext cx="348538" cy="348538"/>
          </a:xfrm>
          <a:prstGeom prst="rect">
            <a:avLst/>
          </a:prstGeom>
        </p:spPr>
      </p:pic>
      <p:pic>
        <p:nvPicPr>
          <p:cNvPr id="45" name="Elemento grafico 44" descr="Badge contorno">
            <a:extLst>
              <a:ext uri="{FF2B5EF4-FFF2-40B4-BE49-F238E27FC236}">
                <a16:creationId xmlns:a16="http://schemas.microsoft.com/office/drawing/2014/main" id="{A203179D-DEA8-CEA6-C605-C3A28D6E82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5156" y="3082411"/>
            <a:ext cx="347618" cy="347618"/>
          </a:xfrm>
          <a:prstGeom prst="rect">
            <a:avLst/>
          </a:prstGeom>
        </p:spPr>
      </p:pic>
      <p:pic>
        <p:nvPicPr>
          <p:cNvPr id="47" name="Elemento grafico 46" descr="Badge 3 contorno">
            <a:extLst>
              <a:ext uri="{FF2B5EF4-FFF2-40B4-BE49-F238E27FC236}">
                <a16:creationId xmlns:a16="http://schemas.microsoft.com/office/drawing/2014/main" id="{C3445471-CCB2-D9A8-0C29-3D037C483C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V="1">
            <a:off x="7286537" y="3081491"/>
            <a:ext cx="348538" cy="348538"/>
          </a:xfrm>
          <a:prstGeom prst="rect">
            <a:avLst/>
          </a:prstGeom>
        </p:spPr>
      </p:pic>
      <p:pic>
        <p:nvPicPr>
          <p:cNvPr id="48" name="Elemento grafico 48" descr="Chiudi con riempimento a tinta unita">
            <a:extLst>
              <a:ext uri="{FF2B5EF4-FFF2-40B4-BE49-F238E27FC236}">
                <a16:creationId xmlns:a16="http://schemas.microsoft.com/office/drawing/2014/main" id="{66081E32-A947-3BFF-5DEC-9E91E5D7906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9668" y="3661912"/>
            <a:ext cx="368061" cy="353684"/>
          </a:xfrm>
          <a:prstGeom prst="rect">
            <a:avLst/>
          </a:prstGeom>
        </p:spPr>
      </p:pic>
    </p:spTree>
    <p:extLst>
      <p:ext uri="{BB962C8B-B14F-4D97-AF65-F5344CB8AC3E}">
        <p14:creationId xmlns:p14="http://schemas.microsoft.com/office/powerpoint/2010/main" val="63484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sp>
        <p:nvSpPr>
          <p:cNvPr id="16" name="CasellaDiTesto 15">
            <a:extLst>
              <a:ext uri="{FF2B5EF4-FFF2-40B4-BE49-F238E27FC236}">
                <a16:creationId xmlns:a16="http://schemas.microsoft.com/office/drawing/2014/main" id="{FE8EEE17-454C-645C-3E8C-700692F3943F}"/>
              </a:ext>
            </a:extLst>
          </p:cNvPr>
          <p:cNvSpPr txBox="1"/>
          <p:nvPr/>
        </p:nvSpPr>
        <p:spPr>
          <a:xfrm>
            <a:off x="465377" y="1951353"/>
            <a:ext cx="3185119" cy="2554545"/>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err="1">
                <a:latin typeface="Calibri Light"/>
                <a:ea typeface="Calibri Light"/>
                <a:cs typeface="Calibri Light"/>
              </a:rPr>
              <a:t>Send</a:t>
            </a:r>
            <a:r>
              <a:rPr lang="it-IT" sz="1600">
                <a:latin typeface="Calibri Light"/>
                <a:ea typeface="Calibri Light"/>
                <a:cs typeface="Calibri Light"/>
              </a:rPr>
              <a:t> notes </a:t>
            </a:r>
            <a:endParaRPr lang="it-IT" sz="1600">
              <a:latin typeface="Calibri Light" panose="020F0302020204030204" pitchFamily="34" charset="0"/>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notes</a:t>
            </a:r>
          </a:p>
          <a:p>
            <a:pPr marL="285750" indent="-285750">
              <a:buFont typeface="Arial" panose="020B0604020202020204" pitchFamily="34" charset="0"/>
              <a:buChar char="•"/>
            </a:pPr>
            <a:r>
              <a:rPr lang="it-IT" sz="1600">
                <a:latin typeface="Calibri Light"/>
                <a:ea typeface="Calibri Light"/>
                <a:cs typeface="Calibri Light"/>
              </a:rPr>
              <a:t>Upload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grpSp>
        <p:nvGrpSpPr>
          <p:cNvPr id="46" name="Gruppo 45">
            <a:extLst>
              <a:ext uri="{FF2B5EF4-FFF2-40B4-BE49-F238E27FC236}">
                <a16:creationId xmlns:a16="http://schemas.microsoft.com/office/drawing/2014/main" id="{8ED4DA89-6C32-FC5B-0F32-790CC6EA0C8A}"/>
              </a:ext>
            </a:extLst>
          </p:cNvPr>
          <p:cNvGrpSpPr/>
          <p:nvPr/>
        </p:nvGrpSpPr>
        <p:grpSpPr>
          <a:xfrm>
            <a:off x="465377" y="1002224"/>
            <a:ext cx="1534422" cy="767211"/>
            <a:chOff x="1084" y="2485201"/>
            <a:chExt cx="1534422" cy="767211"/>
          </a:xfrm>
        </p:grpSpPr>
        <p:sp>
          <p:nvSpPr>
            <p:cNvPr id="47" name="Rettangolo 46">
              <a:extLst>
                <a:ext uri="{FF2B5EF4-FFF2-40B4-BE49-F238E27FC236}">
                  <a16:creationId xmlns:a16="http://schemas.microsoft.com/office/drawing/2014/main" id="{8AFFF6BE-50D1-2557-C7A8-C46844CBE09B}"/>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CasellaDiTesto 47">
              <a:extLst>
                <a:ext uri="{FF2B5EF4-FFF2-40B4-BE49-F238E27FC236}">
                  <a16:creationId xmlns:a16="http://schemas.microsoft.com/office/drawing/2014/main" id="{F3C5F17E-D2C7-1E24-EA24-47FF80726232}"/>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Caregiver</a:t>
              </a:r>
            </a:p>
          </p:txBody>
        </p:sp>
      </p:grpSp>
      <p:sp>
        <p:nvSpPr>
          <p:cNvPr id="49" name="CasellaDiTesto 48">
            <a:extLst>
              <a:ext uri="{FF2B5EF4-FFF2-40B4-BE49-F238E27FC236}">
                <a16:creationId xmlns:a16="http://schemas.microsoft.com/office/drawing/2014/main" id="{501493C2-5A57-105F-F411-8A14527A2765}"/>
              </a:ext>
            </a:extLst>
          </p:cNvPr>
          <p:cNvSpPr txBox="1"/>
          <p:nvPr/>
        </p:nvSpPr>
        <p:spPr>
          <a:xfrm>
            <a:off x="1999799" y="1069046"/>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Patient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p:txBody>
      </p:sp>
      <p:pic>
        <p:nvPicPr>
          <p:cNvPr id="15" name="Elemento grafico 14" descr="Ingranaggi con riempimento a tinta unita">
            <a:extLst>
              <a:ext uri="{FF2B5EF4-FFF2-40B4-BE49-F238E27FC236}">
                <a16:creationId xmlns:a16="http://schemas.microsoft.com/office/drawing/2014/main" id="{006D54EA-8924-5499-E342-A3272B775D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613" y="1756741"/>
            <a:ext cx="569527" cy="569527"/>
          </a:xfrm>
          <a:prstGeom prst="rect">
            <a:avLst/>
          </a:prstGeom>
        </p:spPr>
      </p:pic>
    </p:spTree>
    <p:extLst>
      <p:ext uri="{BB962C8B-B14F-4D97-AF65-F5344CB8AC3E}">
        <p14:creationId xmlns:p14="http://schemas.microsoft.com/office/powerpoint/2010/main" val="28586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sp>
        <p:nvSpPr>
          <p:cNvPr id="16" name="CasellaDiTesto 15">
            <a:extLst>
              <a:ext uri="{FF2B5EF4-FFF2-40B4-BE49-F238E27FC236}">
                <a16:creationId xmlns:a16="http://schemas.microsoft.com/office/drawing/2014/main" id="{FE8EEE17-454C-645C-3E8C-700692F3943F}"/>
              </a:ext>
            </a:extLst>
          </p:cNvPr>
          <p:cNvSpPr txBox="1"/>
          <p:nvPr/>
        </p:nvSpPr>
        <p:spPr>
          <a:xfrm>
            <a:off x="465377" y="1951353"/>
            <a:ext cx="3185119" cy="2554545"/>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Send</a:t>
            </a:r>
            <a:r>
              <a:rPr lang="it-IT" sz="1600" b="1">
                <a:solidFill>
                  <a:srgbClr val="FF0000"/>
                </a:solidFill>
                <a:latin typeface="Calibri Light"/>
                <a:ea typeface="Calibri Light"/>
                <a:cs typeface="Calibri Light"/>
              </a:rPr>
              <a:t> notes</a:t>
            </a:r>
            <a:r>
              <a:rPr lang="it-IT" sz="1600">
                <a:latin typeface="Calibri Light"/>
                <a:ea typeface="Calibri Light"/>
                <a:cs typeface="Calibri Light"/>
              </a:rPr>
              <a:t> </a:t>
            </a:r>
            <a:endParaRPr lang="it-IT" sz="1600">
              <a:latin typeface="Calibri Light" panose="020F0302020204030204" pitchFamily="34" charset="0"/>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notes</a:t>
            </a:r>
          </a:p>
          <a:p>
            <a:pPr marL="285750" indent="-285750">
              <a:buFont typeface="Arial" panose="020B0604020202020204" pitchFamily="34" charset="0"/>
              <a:buChar char="•"/>
            </a:pPr>
            <a:r>
              <a:rPr lang="it-IT" sz="1600">
                <a:latin typeface="Calibri Light"/>
                <a:ea typeface="Calibri Light"/>
                <a:cs typeface="Calibri Light"/>
              </a:rPr>
              <a:t>Upload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grpSp>
        <p:nvGrpSpPr>
          <p:cNvPr id="46" name="Gruppo 45">
            <a:extLst>
              <a:ext uri="{FF2B5EF4-FFF2-40B4-BE49-F238E27FC236}">
                <a16:creationId xmlns:a16="http://schemas.microsoft.com/office/drawing/2014/main" id="{8ED4DA89-6C32-FC5B-0F32-790CC6EA0C8A}"/>
              </a:ext>
            </a:extLst>
          </p:cNvPr>
          <p:cNvGrpSpPr/>
          <p:nvPr/>
        </p:nvGrpSpPr>
        <p:grpSpPr>
          <a:xfrm>
            <a:off x="465377" y="1002224"/>
            <a:ext cx="1534422" cy="767211"/>
            <a:chOff x="1084" y="2485201"/>
            <a:chExt cx="1534422" cy="767211"/>
          </a:xfrm>
        </p:grpSpPr>
        <p:sp>
          <p:nvSpPr>
            <p:cNvPr id="47" name="Rettangolo 46">
              <a:extLst>
                <a:ext uri="{FF2B5EF4-FFF2-40B4-BE49-F238E27FC236}">
                  <a16:creationId xmlns:a16="http://schemas.microsoft.com/office/drawing/2014/main" id="{8AFFF6BE-50D1-2557-C7A8-C46844CBE09B}"/>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CasellaDiTesto 47">
              <a:extLst>
                <a:ext uri="{FF2B5EF4-FFF2-40B4-BE49-F238E27FC236}">
                  <a16:creationId xmlns:a16="http://schemas.microsoft.com/office/drawing/2014/main" id="{F3C5F17E-D2C7-1E24-EA24-47FF80726232}"/>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Caregiver</a:t>
              </a:r>
            </a:p>
          </p:txBody>
        </p:sp>
      </p:grpSp>
      <p:sp>
        <p:nvSpPr>
          <p:cNvPr id="49" name="CasellaDiTesto 48">
            <a:extLst>
              <a:ext uri="{FF2B5EF4-FFF2-40B4-BE49-F238E27FC236}">
                <a16:creationId xmlns:a16="http://schemas.microsoft.com/office/drawing/2014/main" id="{501493C2-5A57-105F-F411-8A14527A2765}"/>
              </a:ext>
            </a:extLst>
          </p:cNvPr>
          <p:cNvSpPr txBox="1"/>
          <p:nvPr/>
        </p:nvSpPr>
        <p:spPr>
          <a:xfrm>
            <a:off x="1999799" y="1069046"/>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Patient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p:txBody>
      </p:sp>
      <p:pic>
        <p:nvPicPr>
          <p:cNvPr id="15" name="Elemento grafico 14" descr="Ingranaggi con riempimento a tinta unita">
            <a:extLst>
              <a:ext uri="{FF2B5EF4-FFF2-40B4-BE49-F238E27FC236}">
                <a16:creationId xmlns:a16="http://schemas.microsoft.com/office/drawing/2014/main" id="{006D54EA-8924-5499-E342-A3272B775D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613" y="1756741"/>
            <a:ext cx="569527" cy="569527"/>
          </a:xfrm>
          <a:prstGeom prst="rect">
            <a:avLst/>
          </a:prstGeom>
        </p:spPr>
      </p:pic>
      <p:sp>
        <p:nvSpPr>
          <p:cNvPr id="34" name="Freccia a destra 33">
            <a:extLst>
              <a:ext uri="{FF2B5EF4-FFF2-40B4-BE49-F238E27FC236}">
                <a16:creationId xmlns:a16="http://schemas.microsoft.com/office/drawing/2014/main" id="{F286F7B4-7A63-63FB-D114-1B28D29DB7E2}"/>
              </a:ext>
            </a:extLst>
          </p:cNvPr>
          <p:cNvSpPr/>
          <p:nvPr/>
        </p:nvSpPr>
        <p:spPr>
          <a:xfrm>
            <a:off x="287174" y="4825702"/>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6" name="CasellaDiTesto 35">
            <a:extLst>
              <a:ext uri="{FF2B5EF4-FFF2-40B4-BE49-F238E27FC236}">
                <a16:creationId xmlns:a16="http://schemas.microsoft.com/office/drawing/2014/main" id="{AA4E10BD-9339-1997-22B4-D7A88BC62099}"/>
              </a:ext>
            </a:extLst>
          </p:cNvPr>
          <p:cNvSpPr txBox="1"/>
          <p:nvPr/>
        </p:nvSpPr>
        <p:spPr>
          <a:xfrm>
            <a:off x="1438764" y="4739442"/>
            <a:ext cx="2721642" cy="646331"/>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Intermediary</a:t>
            </a:r>
            <a:r>
              <a:rPr lang="it-IT" b="1">
                <a:latin typeface="Calibri Light"/>
                <a:ea typeface="Calibri Light"/>
                <a:cs typeface="Calibri Light"/>
              </a:rPr>
              <a:t> </a:t>
            </a:r>
            <a:r>
              <a:rPr lang="it-IT" b="1" err="1">
                <a:latin typeface="Calibri Light"/>
                <a:ea typeface="Calibri Light"/>
                <a:cs typeface="Calibri Light"/>
              </a:rPr>
              <a:t>between</a:t>
            </a:r>
            <a:r>
              <a:rPr lang="it-IT" b="1">
                <a:latin typeface="Calibri Light"/>
                <a:ea typeface="Calibri Light"/>
                <a:cs typeface="Calibri Light"/>
              </a:rPr>
              <a:t> </a:t>
            </a:r>
            <a:r>
              <a:rPr lang="it-IT" b="1" err="1">
                <a:latin typeface="Calibri Light"/>
                <a:ea typeface="Calibri Light"/>
                <a:cs typeface="Calibri Light"/>
              </a:rPr>
              <a:t>patient</a:t>
            </a:r>
            <a:r>
              <a:rPr lang="it-IT" b="1">
                <a:latin typeface="Calibri Light"/>
                <a:ea typeface="Calibri Light"/>
                <a:cs typeface="Calibri Light"/>
              </a:rPr>
              <a:t> and </a:t>
            </a:r>
            <a:r>
              <a:rPr lang="it-IT" b="1" err="1">
                <a:latin typeface="Calibri Light"/>
                <a:ea typeface="Calibri Light"/>
                <a:cs typeface="Calibri Light"/>
              </a:rPr>
              <a:t>psychiatrist</a:t>
            </a:r>
            <a:endParaRPr lang="it-IT" b="1">
              <a:latin typeface="Calibri Light"/>
              <a:ea typeface="Calibri Light"/>
              <a:cs typeface="Calibri Light"/>
            </a:endParaRPr>
          </a:p>
        </p:txBody>
      </p:sp>
      <p:pic>
        <p:nvPicPr>
          <p:cNvPr id="38" name="Elemento grafico 32" descr="Faccina angelo con riempimento a tinta unita">
            <a:extLst>
              <a:ext uri="{FF2B5EF4-FFF2-40B4-BE49-F238E27FC236}">
                <a16:creationId xmlns:a16="http://schemas.microsoft.com/office/drawing/2014/main" id="{51BAE67A-9DB2-05C1-D9C3-282C24A21B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7856" y="4625196"/>
            <a:ext cx="411193" cy="411193"/>
          </a:xfrm>
          <a:prstGeom prst="rect">
            <a:avLst/>
          </a:prstGeom>
        </p:spPr>
      </p:pic>
    </p:spTree>
    <p:extLst>
      <p:ext uri="{BB962C8B-B14F-4D97-AF65-F5344CB8AC3E}">
        <p14:creationId xmlns:p14="http://schemas.microsoft.com/office/powerpoint/2010/main" val="366872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Lst>
  </p:timing>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sp>
        <p:nvSpPr>
          <p:cNvPr id="27" name="CasellaDiTesto 26">
            <a:extLst>
              <a:ext uri="{FF2B5EF4-FFF2-40B4-BE49-F238E27FC236}">
                <a16:creationId xmlns:a16="http://schemas.microsoft.com/office/drawing/2014/main" id="{F1449E7A-86BD-6B16-DFF2-7BA42D5A954A}"/>
              </a:ext>
            </a:extLst>
          </p:cNvPr>
          <p:cNvSpPr txBox="1"/>
          <p:nvPr/>
        </p:nvSpPr>
        <p:spPr>
          <a:xfrm>
            <a:off x="1381255" y="5534677"/>
            <a:ext cx="2770982" cy="646331"/>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At home </a:t>
            </a:r>
            <a:r>
              <a:rPr lang="it-IT" b="1" err="1">
                <a:latin typeface="Calibri Light"/>
                <a:ea typeface="Calibri Light"/>
                <a:cs typeface="Calibri Light"/>
              </a:rPr>
              <a:t>parameters</a:t>
            </a:r>
            <a:r>
              <a:rPr lang="it-IT" b="1">
                <a:latin typeface="Calibri Light"/>
                <a:ea typeface="Calibri Light"/>
                <a:cs typeface="Calibri Light"/>
              </a:rPr>
              <a:t> </a:t>
            </a:r>
            <a:r>
              <a:rPr lang="it-IT" b="1" err="1">
                <a:latin typeface="Calibri Light"/>
                <a:ea typeface="Calibri Light"/>
                <a:cs typeface="Calibri Light"/>
              </a:rPr>
              <a:t>not</a:t>
            </a:r>
            <a:r>
              <a:rPr lang="it-IT" b="1">
                <a:latin typeface="Calibri Light"/>
                <a:ea typeface="Calibri Light"/>
                <a:cs typeface="Calibri Light"/>
              </a:rPr>
              <a:t> </a:t>
            </a:r>
            <a:r>
              <a:rPr lang="it-IT" b="1" err="1">
                <a:latin typeface="Calibri Light"/>
                <a:ea typeface="Calibri Light"/>
                <a:cs typeface="Calibri Light"/>
              </a:rPr>
              <a:t>measured</a:t>
            </a:r>
            <a:r>
              <a:rPr lang="it-IT" b="1">
                <a:latin typeface="Calibri Light"/>
                <a:ea typeface="Calibri Light"/>
                <a:cs typeface="Calibri Light"/>
              </a:rPr>
              <a:t> by smartwatch</a:t>
            </a:r>
            <a:endParaRPr lang="it-IT"/>
          </a:p>
        </p:txBody>
      </p:sp>
      <p:sp>
        <p:nvSpPr>
          <p:cNvPr id="39" name="CasellaDiTesto 38">
            <a:extLst>
              <a:ext uri="{FF2B5EF4-FFF2-40B4-BE49-F238E27FC236}">
                <a16:creationId xmlns:a16="http://schemas.microsoft.com/office/drawing/2014/main" id="{54EC98C5-0D2A-7E4D-213E-0778B8A3C835}"/>
              </a:ext>
            </a:extLst>
          </p:cNvPr>
          <p:cNvSpPr txBox="1"/>
          <p:nvPr/>
        </p:nvSpPr>
        <p:spPr>
          <a:xfrm>
            <a:off x="465377" y="1951353"/>
            <a:ext cx="3185119" cy="2554545"/>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Send</a:t>
            </a:r>
            <a:r>
              <a:rPr lang="it-IT" sz="1600" b="1">
                <a:solidFill>
                  <a:srgbClr val="FF0000"/>
                </a:solidFill>
                <a:latin typeface="Calibri Light"/>
                <a:ea typeface="Calibri Light"/>
                <a:cs typeface="Calibri Light"/>
              </a:rPr>
              <a:t> notes</a:t>
            </a:r>
            <a:r>
              <a:rPr lang="it-IT" sz="1600">
                <a:latin typeface="Calibri Light"/>
                <a:ea typeface="Calibri Light"/>
                <a:cs typeface="Calibri Light"/>
              </a:rPr>
              <a:t> </a:t>
            </a:r>
            <a:endParaRPr lang="it-IT" sz="1600">
              <a:latin typeface="Calibri Light" panose="020F0302020204030204" pitchFamily="34" charset="0"/>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notes</a:t>
            </a:r>
          </a:p>
          <a:p>
            <a:pPr marL="285750" indent="-285750">
              <a:buFont typeface="Arial" panose="020B0604020202020204" pitchFamily="34" charset="0"/>
              <a:buChar char="•"/>
            </a:pPr>
            <a:r>
              <a:rPr lang="it-IT" sz="1600" b="1">
                <a:solidFill>
                  <a:srgbClr val="00B050"/>
                </a:solidFill>
                <a:latin typeface="Calibri Light"/>
                <a:ea typeface="Calibri Light"/>
                <a:cs typeface="Calibri Light"/>
              </a:rPr>
              <a:t>Upload </a:t>
            </a:r>
            <a:r>
              <a:rPr lang="it-IT" sz="1600" b="1" err="1">
                <a:solidFill>
                  <a:srgbClr val="00B050"/>
                </a:solidFill>
                <a:latin typeface="Calibri Light"/>
                <a:ea typeface="Calibri Light"/>
                <a:cs typeface="Calibri Light"/>
              </a:rPr>
              <a:t>medical</a:t>
            </a:r>
            <a:r>
              <a:rPr lang="it-IT" sz="1600" b="1">
                <a:solidFill>
                  <a:srgbClr val="00B050"/>
                </a:solidFill>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grpSp>
        <p:nvGrpSpPr>
          <p:cNvPr id="43" name="Gruppo 42">
            <a:extLst>
              <a:ext uri="{FF2B5EF4-FFF2-40B4-BE49-F238E27FC236}">
                <a16:creationId xmlns:a16="http://schemas.microsoft.com/office/drawing/2014/main" id="{C02FEA28-DE71-D7B4-5A3B-348E268DCA16}"/>
              </a:ext>
            </a:extLst>
          </p:cNvPr>
          <p:cNvGrpSpPr/>
          <p:nvPr/>
        </p:nvGrpSpPr>
        <p:grpSpPr>
          <a:xfrm>
            <a:off x="465377" y="1002224"/>
            <a:ext cx="1534422" cy="767211"/>
            <a:chOff x="1084" y="2485201"/>
            <a:chExt cx="1534422" cy="767211"/>
          </a:xfrm>
        </p:grpSpPr>
        <p:sp>
          <p:nvSpPr>
            <p:cNvPr id="41" name="Rettangolo 40">
              <a:extLst>
                <a:ext uri="{FF2B5EF4-FFF2-40B4-BE49-F238E27FC236}">
                  <a16:creationId xmlns:a16="http://schemas.microsoft.com/office/drawing/2014/main" id="{3E328BE9-EC35-082F-F619-CB751500BC65}"/>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CasellaDiTesto 41">
              <a:extLst>
                <a:ext uri="{FF2B5EF4-FFF2-40B4-BE49-F238E27FC236}">
                  <a16:creationId xmlns:a16="http://schemas.microsoft.com/office/drawing/2014/main" id="{4D37E32D-FA59-5036-07F1-079A932D8F83}"/>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Caregiver</a:t>
              </a:r>
            </a:p>
          </p:txBody>
        </p:sp>
      </p:grpSp>
      <p:sp>
        <p:nvSpPr>
          <p:cNvPr id="45" name="CasellaDiTesto 44">
            <a:extLst>
              <a:ext uri="{FF2B5EF4-FFF2-40B4-BE49-F238E27FC236}">
                <a16:creationId xmlns:a16="http://schemas.microsoft.com/office/drawing/2014/main" id="{DD89EA4E-9E3E-468C-F39D-C49F4E7217CE}"/>
              </a:ext>
            </a:extLst>
          </p:cNvPr>
          <p:cNvSpPr txBox="1"/>
          <p:nvPr/>
        </p:nvSpPr>
        <p:spPr>
          <a:xfrm>
            <a:off x="1999799" y="1069046"/>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Patient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p:txBody>
      </p:sp>
      <p:pic>
        <p:nvPicPr>
          <p:cNvPr id="51" name="Elemento grafico 50" descr="Ingranaggi con riempimento a tinta unita">
            <a:extLst>
              <a:ext uri="{FF2B5EF4-FFF2-40B4-BE49-F238E27FC236}">
                <a16:creationId xmlns:a16="http://schemas.microsoft.com/office/drawing/2014/main" id="{37176137-BC5D-9FB5-9C0F-F34DA13EA5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613" y="1756741"/>
            <a:ext cx="569527" cy="569527"/>
          </a:xfrm>
          <a:prstGeom prst="rect">
            <a:avLst/>
          </a:prstGeom>
        </p:spPr>
      </p:pic>
      <p:sp>
        <p:nvSpPr>
          <p:cNvPr id="59" name="Freccia a destra 58">
            <a:extLst>
              <a:ext uri="{FF2B5EF4-FFF2-40B4-BE49-F238E27FC236}">
                <a16:creationId xmlns:a16="http://schemas.microsoft.com/office/drawing/2014/main" id="{056963A1-8DBD-80C5-C444-CF9B60C1230F}"/>
              </a:ext>
            </a:extLst>
          </p:cNvPr>
          <p:cNvSpPr/>
          <p:nvPr/>
        </p:nvSpPr>
        <p:spPr>
          <a:xfrm>
            <a:off x="287174" y="4825702"/>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61" name="CasellaDiTesto 60">
            <a:extLst>
              <a:ext uri="{FF2B5EF4-FFF2-40B4-BE49-F238E27FC236}">
                <a16:creationId xmlns:a16="http://schemas.microsoft.com/office/drawing/2014/main" id="{270A7FEF-E550-CFFA-9921-54652187DE01}"/>
              </a:ext>
            </a:extLst>
          </p:cNvPr>
          <p:cNvSpPr txBox="1"/>
          <p:nvPr/>
        </p:nvSpPr>
        <p:spPr>
          <a:xfrm>
            <a:off x="1438764" y="4739442"/>
            <a:ext cx="2721642" cy="646331"/>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Intermediary</a:t>
            </a:r>
            <a:r>
              <a:rPr lang="it-IT" b="1">
                <a:latin typeface="Calibri Light"/>
                <a:ea typeface="Calibri Light"/>
                <a:cs typeface="Calibri Light"/>
              </a:rPr>
              <a:t> </a:t>
            </a:r>
            <a:r>
              <a:rPr lang="it-IT" b="1" err="1">
                <a:latin typeface="Calibri Light"/>
                <a:ea typeface="Calibri Light"/>
                <a:cs typeface="Calibri Light"/>
              </a:rPr>
              <a:t>between</a:t>
            </a:r>
            <a:r>
              <a:rPr lang="it-IT" b="1">
                <a:latin typeface="Calibri Light"/>
                <a:ea typeface="Calibri Light"/>
                <a:cs typeface="Calibri Light"/>
              </a:rPr>
              <a:t> </a:t>
            </a:r>
            <a:r>
              <a:rPr lang="it-IT" b="1" err="1">
                <a:latin typeface="Calibri Light"/>
                <a:ea typeface="Calibri Light"/>
                <a:cs typeface="Calibri Light"/>
              </a:rPr>
              <a:t>patient</a:t>
            </a:r>
            <a:r>
              <a:rPr lang="it-IT" b="1">
                <a:latin typeface="Calibri Light"/>
                <a:ea typeface="Calibri Light"/>
                <a:cs typeface="Calibri Light"/>
              </a:rPr>
              <a:t> and </a:t>
            </a:r>
            <a:r>
              <a:rPr lang="it-IT" b="1" err="1">
                <a:latin typeface="Calibri Light"/>
                <a:ea typeface="Calibri Light"/>
                <a:cs typeface="Calibri Light"/>
              </a:rPr>
              <a:t>psychiatrist</a:t>
            </a:r>
            <a:endParaRPr lang="it-IT" b="1">
              <a:latin typeface="Calibri Light"/>
              <a:ea typeface="Calibri Light"/>
              <a:cs typeface="Calibri Light"/>
            </a:endParaRPr>
          </a:p>
        </p:txBody>
      </p:sp>
      <p:pic>
        <p:nvPicPr>
          <p:cNvPr id="63" name="Elemento grafico 32" descr="Faccina angelo con riempimento a tinta unita">
            <a:extLst>
              <a:ext uri="{FF2B5EF4-FFF2-40B4-BE49-F238E27FC236}">
                <a16:creationId xmlns:a16="http://schemas.microsoft.com/office/drawing/2014/main" id="{C510B4E5-2DBF-F916-1DA2-C5608C5A2D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7856" y="4625196"/>
            <a:ext cx="411193" cy="411193"/>
          </a:xfrm>
          <a:prstGeom prst="rect">
            <a:avLst/>
          </a:prstGeom>
        </p:spPr>
      </p:pic>
      <p:sp>
        <p:nvSpPr>
          <p:cNvPr id="64" name="Freccia a destra 63">
            <a:extLst>
              <a:ext uri="{FF2B5EF4-FFF2-40B4-BE49-F238E27FC236}">
                <a16:creationId xmlns:a16="http://schemas.microsoft.com/office/drawing/2014/main" id="{4136B85B-913F-79D4-5FC1-998E1F094446}"/>
              </a:ext>
            </a:extLst>
          </p:cNvPr>
          <p:cNvSpPr/>
          <p:nvPr/>
        </p:nvSpPr>
        <p:spPr>
          <a:xfrm>
            <a:off x="287173" y="5616456"/>
            <a:ext cx="978408" cy="484632"/>
          </a:xfrm>
          <a:prstGeom prst="rightArrow">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65" name="Elemento grafico 65" descr="Casa1 contorno">
            <a:extLst>
              <a:ext uri="{FF2B5EF4-FFF2-40B4-BE49-F238E27FC236}">
                <a16:creationId xmlns:a16="http://schemas.microsoft.com/office/drawing/2014/main" id="{4A518E67-E365-E6B4-FA7A-460381553D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989" y="5229045"/>
            <a:ext cx="497457" cy="497457"/>
          </a:xfrm>
          <a:prstGeom prst="rect">
            <a:avLst/>
          </a:prstGeom>
        </p:spPr>
      </p:pic>
    </p:spTree>
    <p:extLst>
      <p:ext uri="{BB962C8B-B14F-4D97-AF65-F5344CB8AC3E}">
        <p14:creationId xmlns:p14="http://schemas.microsoft.com/office/powerpoint/2010/main" val="319482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4" grpId="0" animBg="1"/>
    </p:bldLst>
  </p:timing>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grpSp>
        <p:nvGrpSpPr>
          <p:cNvPr id="2" name="Gruppo 1">
            <a:extLst>
              <a:ext uri="{FF2B5EF4-FFF2-40B4-BE49-F238E27FC236}">
                <a16:creationId xmlns:a16="http://schemas.microsoft.com/office/drawing/2014/main" id="{1C4DC07B-60CE-EBE9-7DBA-65B4085C60AE}"/>
              </a:ext>
            </a:extLst>
          </p:cNvPr>
          <p:cNvGrpSpPr/>
          <p:nvPr/>
        </p:nvGrpSpPr>
        <p:grpSpPr>
          <a:xfrm>
            <a:off x="4926879" y="1016739"/>
            <a:ext cx="1746648" cy="700390"/>
            <a:chOff x="5571037" y="2485201"/>
            <a:chExt cx="1746648" cy="767212"/>
          </a:xfrm>
        </p:grpSpPr>
        <p:sp>
          <p:nvSpPr>
            <p:cNvPr id="3" name="Rettangolo 2">
              <a:extLst>
                <a:ext uri="{FF2B5EF4-FFF2-40B4-BE49-F238E27FC236}">
                  <a16:creationId xmlns:a16="http://schemas.microsoft.com/office/drawing/2014/main" id="{123D700C-7E3F-52D0-9DE4-1936DC4F0FF5}"/>
                </a:ext>
              </a:extLst>
            </p:cNvPr>
            <p:cNvSpPr/>
            <p:nvPr/>
          </p:nvSpPr>
          <p:spPr>
            <a:xfrm>
              <a:off x="5571037" y="2485201"/>
              <a:ext cx="1746648"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CasellaDiTesto 5">
              <a:extLst>
                <a:ext uri="{FF2B5EF4-FFF2-40B4-BE49-F238E27FC236}">
                  <a16:creationId xmlns:a16="http://schemas.microsoft.com/office/drawing/2014/main" id="{B43FBC2F-9FB7-F1D5-5DE6-03C3000CAB35}"/>
                </a:ext>
              </a:extLst>
            </p:cNvPr>
            <p:cNvSpPr txBox="1"/>
            <p:nvPr/>
          </p:nvSpPr>
          <p:spPr>
            <a:xfrm>
              <a:off x="5571037" y="2485202"/>
              <a:ext cx="1746648"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endParaRPr lang="en-US" sz="800" kern="1200"/>
            </a:p>
            <a:p>
              <a:pPr algn="ctr" defTabSz="355600">
                <a:lnSpc>
                  <a:spcPct val="90000"/>
                </a:lnSpc>
                <a:spcBef>
                  <a:spcPct val="0"/>
                </a:spcBef>
                <a:spcAft>
                  <a:spcPct val="35000"/>
                </a:spcAft>
              </a:pPr>
              <a:r>
                <a:rPr lang="en-US" sz="2500" kern="1200"/>
                <a:t>Technician</a:t>
              </a:r>
              <a:r>
                <a:rPr lang="en-US" sz="2500"/>
                <a:t> </a:t>
              </a:r>
              <a:endParaRPr lang="en-US" sz="2500" kern="1200">
                <a:ea typeface="Calibri"/>
                <a:cs typeface="Calibri"/>
              </a:endParaRPr>
            </a:p>
            <a:p>
              <a:pPr marL="0" lvl="0" indent="0" algn="ctr" defTabSz="355600">
                <a:lnSpc>
                  <a:spcPct val="90000"/>
                </a:lnSpc>
                <a:spcBef>
                  <a:spcPct val="0"/>
                </a:spcBef>
                <a:spcAft>
                  <a:spcPct val="35000"/>
                </a:spcAft>
                <a:buNone/>
              </a:pPr>
              <a:endParaRPr lang="en-US" sz="800" kern="1200"/>
            </a:p>
          </p:txBody>
        </p:sp>
      </p:grpSp>
      <p:sp>
        <p:nvSpPr>
          <p:cNvPr id="7" name="CasellaDiTesto 6">
            <a:extLst>
              <a:ext uri="{FF2B5EF4-FFF2-40B4-BE49-F238E27FC236}">
                <a16:creationId xmlns:a16="http://schemas.microsoft.com/office/drawing/2014/main" id="{031AAD58-BFB4-28F8-5BD8-FBB001031953}"/>
              </a:ext>
            </a:extLst>
          </p:cNvPr>
          <p:cNvSpPr txBox="1"/>
          <p:nvPr/>
        </p:nvSpPr>
        <p:spPr>
          <a:xfrm>
            <a:off x="4926879" y="1954682"/>
            <a:ext cx="2782553" cy="2062103"/>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a:latin typeface="Calibri Light"/>
                <a:ea typeface="Calibri Light"/>
                <a:cs typeface="Calibri Light"/>
              </a:rPr>
              <a:t>Registrate</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Verify</a:t>
            </a:r>
            <a:r>
              <a:rPr lang="it-IT" sz="1600">
                <a:latin typeface="Calibri Light"/>
                <a:ea typeface="Calibri Light"/>
                <a:cs typeface="Calibri Light"/>
              </a:rPr>
              <a:t> </a:t>
            </a:r>
            <a:r>
              <a:rPr lang="it-IT" sz="1600" err="1">
                <a:latin typeface="Calibri Light"/>
                <a:ea typeface="Calibri Light"/>
                <a:cs typeface="Calibri Light"/>
              </a:rPr>
              <a:t>psychiatrist</a:t>
            </a:r>
            <a:r>
              <a:rPr lang="it-IT" sz="1600">
                <a:latin typeface="Calibri Light"/>
                <a:ea typeface="Calibri Light"/>
                <a:cs typeface="Calibri Light"/>
              </a:rPr>
              <a:t> </a:t>
            </a:r>
            <a:r>
              <a:rPr lang="it-IT" sz="1600" err="1">
                <a:latin typeface="Calibri Light"/>
                <a:ea typeface="Calibri Light"/>
                <a:cs typeface="Calibri Light"/>
              </a:rPr>
              <a:t>identity</a:t>
            </a:r>
            <a:r>
              <a:rPr lang="it-IT" sz="1600">
                <a:latin typeface="Calibri Light"/>
                <a:ea typeface="Calibri Light"/>
                <a:cs typeface="Calibri Light"/>
              </a:rPr>
              <a:t> for </a:t>
            </a:r>
            <a:r>
              <a:rPr lang="it-IT" sz="1600" err="1">
                <a:latin typeface="Calibri Light"/>
                <a:ea typeface="Calibri Light"/>
                <a:cs typeface="Calibri Light"/>
              </a:rPr>
              <a:t>registration</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Update software</a:t>
            </a:r>
          </a:p>
          <a:p>
            <a:pPr marL="285750" indent="-285750">
              <a:buFont typeface="Arial" panose="020B0604020202020204" pitchFamily="34" charset="0"/>
              <a:buChar char="•"/>
            </a:pPr>
            <a:r>
              <a:rPr lang="it-IT" sz="1600" err="1">
                <a:latin typeface="Calibri Light"/>
                <a:ea typeface="Calibri Light"/>
                <a:cs typeface="Calibri Light"/>
              </a:rPr>
              <a:t>Verify</a:t>
            </a:r>
            <a:r>
              <a:rPr lang="it-IT" sz="1600">
                <a:latin typeface="Calibri Light"/>
                <a:ea typeface="Calibri Light"/>
                <a:cs typeface="Calibri Light"/>
              </a:rPr>
              <a:t> and upload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Solve technical </a:t>
            </a:r>
            <a:r>
              <a:rPr lang="it-IT" sz="1600" err="1">
                <a:latin typeface="Calibri Light"/>
                <a:ea typeface="Calibri Light"/>
                <a:cs typeface="Calibri Light"/>
              </a:rPr>
              <a:t>problems</a:t>
            </a:r>
            <a:endParaRPr lang="it-IT" sz="1600">
              <a:latin typeface="Calibri Light"/>
              <a:ea typeface="Calibri Light"/>
              <a:cs typeface="Calibri Light"/>
            </a:endParaRPr>
          </a:p>
        </p:txBody>
      </p:sp>
      <p:sp>
        <p:nvSpPr>
          <p:cNvPr id="8" name="CasellaDiTesto 7">
            <a:extLst>
              <a:ext uri="{FF2B5EF4-FFF2-40B4-BE49-F238E27FC236}">
                <a16:creationId xmlns:a16="http://schemas.microsoft.com/office/drawing/2014/main" id="{ED90F20D-DB0F-EBD4-C7F4-73473E5AE22B}"/>
              </a:ext>
            </a:extLst>
          </p:cNvPr>
          <p:cNvSpPr txBox="1"/>
          <p:nvPr/>
        </p:nvSpPr>
        <p:spPr>
          <a:xfrm>
            <a:off x="6739430" y="1139848"/>
            <a:ext cx="1812551" cy="338554"/>
          </a:xfrm>
          <a:prstGeom prst="rect">
            <a:avLst/>
          </a:prstGeom>
          <a:noFill/>
        </p:spPr>
        <p:txBody>
          <a:bodyPr wrap="square" rtlCol="0">
            <a:spAutoFit/>
          </a:bodyPr>
          <a:lstStyle/>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a:t>
            </a:r>
            <a:r>
              <a:rPr lang="it-IT" sz="1600" b="1" err="1">
                <a:solidFill>
                  <a:srgbClr val="3D6696"/>
                </a:solidFill>
                <a:latin typeface="Calibri Light" panose="020F0302020204030204" pitchFamily="34" charset="0"/>
              </a:rPr>
              <a:t>technicians</a:t>
            </a:r>
            <a:endParaRPr lang="it-IT" sz="1600" b="1">
              <a:solidFill>
                <a:srgbClr val="3D6696"/>
              </a:solidFill>
              <a:latin typeface="Calibri Light" panose="020F0302020204030204" pitchFamily="34" charset="0"/>
            </a:endParaRPr>
          </a:p>
        </p:txBody>
      </p:sp>
      <p:pic>
        <p:nvPicPr>
          <p:cNvPr id="17" name="Elemento grafico 16" descr="Ingranaggi con riempimento a tinta unita">
            <a:extLst>
              <a:ext uri="{FF2B5EF4-FFF2-40B4-BE49-F238E27FC236}">
                <a16:creationId xmlns:a16="http://schemas.microsoft.com/office/drawing/2014/main" id="{4492FDF8-2CBF-EA4D-B32E-51E806CA61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6212" y="1743962"/>
            <a:ext cx="569528" cy="569528"/>
          </a:xfrm>
          <a:prstGeom prst="rect">
            <a:avLst/>
          </a:prstGeom>
        </p:spPr>
      </p:pic>
      <p:sp>
        <p:nvSpPr>
          <p:cNvPr id="19" name="CasellaDiTesto 18">
            <a:extLst>
              <a:ext uri="{FF2B5EF4-FFF2-40B4-BE49-F238E27FC236}">
                <a16:creationId xmlns:a16="http://schemas.microsoft.com/office/drawing/2014/main" id="{62DC320C-6E99-230E-CD84-A3526FF091DB}"/>
              </a:ext>
            </a:extLst>
          </p:cNvPr>
          <p:cNvSpPr txBox="1"/>
          <p:nvPr/>
        </p:nvSpPr>
        <p:spPr>
          <a:xfrm>
            <a:off x="1381255" y="5534677"/>
            <a:ext cx="2770982" cy="646331"/>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At home </a:t>
            </a:r>
            <a:r>
              <a:rPr lang="it-IT" b="1" err="1">
                <a:latin typeface="Calibri Light"/>
                <a:ea typeface="Calibri Light"/>
                <a:cs typeface="Calibri Light"/>
              </a:rPr>
              <a:t>parameters</a:t>
            </a:r>
            <a:r>
              <a:rPr lang="it-IT" b="1">
                <a:latin typeface="Calibri Light"/>
                <a:ea typeface="Calibri Light"/>
                <a:cs typeface="Calibri Light"/>
              </a:rPr>
              <a:t> </a:t>
            </a:r>
            <a:r>
              <a:rPr lang="it-IT" b="1" err="1">
                <a:latin typeface="Calibri Light"/>
                <a:ea typeface="Calibri Light"/>
                <a:cs typeface="Calibri Light"/>
              </a:rPr>
              <a:t>not</a:t>
            </a:r>
            <a:r>
              <a:rPr lang="it-IT" b="1">
                <a:latin typeface="Calibri Light"/>
                <a:ea typeface="Calibri Light"/>
                <a:cs typeface="Calibri Light"/>
              </a:rPr>
              <a:t> </a:t>
            </a:r>
            <a:r>
              <a:rPr lang="it-IT" b="1" err="1">
                <a:latin typeface="Calibri Light"/>
                <a:ea typeface="Calibri Light"/>
                <a:cs typeface="Calibri Light"/>
              </a:rPr>
              <a:t>measured</a:t>
            </a:r>
            <a:r>
              <a:rPr lang="it-IT" b="1">
                <a:latin typeface="Calibri Light"/>
                <a:ea typeface="Calibri Light"/>
                <a:cs typeface="Calibri Light"/>
              </a:rPr>
              <a:t> by smartwatch</a:t>
            </a:r>
            <a:endParaRPr lang="it-IT"/>
          </a:p>
        </p:txBody>
      </p:sp>
      <p:sp>
        <p:nvSpPr>
          <p:cNvPr id="22" name="CasellaDiTesto 21">
            <a:extLst>
              <a:ext uri="{FF2B5EF4-FFF2-40B4-BE49-F238E27FC236}">
                <a16:creationId xmlns:a16="http://schemas.microsoft.com/office/drawing/2014/main" id="{E256923B-7112-4482-2ED5-869DBF8C1738}"/>
              </a:ext>
            </a:extLst>
          </p:cNvPr>
          <p:cNvSpPr txBox="1"/>
          <p:nvPr/>
        </p:nvSpPr>
        <p:spPr>
          <a:xfrm>
            <a:off x="465377" y="1951353"/>
            <a:ext cx="3185119" cy="2554545"/>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Send</a:t>
            </a:r>
            <a:r>
              <a:rPr lang="it-IT" sz="1600" b="1">
                <a:solidFill>
                  <a:srgbClr val="FF0000"/>
                </a:solidFill>
                <a:latin typeface="Calibri Light"/>
                <a:ea typeface="Calibri Light"/>
                <a:cs typeface="Calibri Light"/>
              </a:rPr>
              <a:t> notes</a:t>
            </a:r>
            <a:r>
              <a:rPr lang="it-IT" sz="1600">
                <a:latin typeface="Calibri Light"/>
                <a:ea typeface="Calibri Light"/>
                <a:cs typeface="Calibri Light"/>
              </a:rPr>
              <a:t> </a:t>
            </a:r>
            <a:endParaRPr lang="it-IT" sz="1600">
              <a:latin typeface="Calibri Light" panose="020F0302020204030204" pitchFamily="34" charset="0"/>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notes</a:t>
            </a:r>
          </a:p>
          <a:p>
            <a:pPr marL="285750" indent="-285750">
              <a:buFont typeface="Arial" panose="020B0604020202020204" pitchFamily="34" charset="0"/>
              <a:buChar char="•"/>
            </a:pPr>
            <a:r>
              <a:rPr lang="it-IT" sz="1600" b="1">
                <a:solidFill>
                  <a:srgbClr val="00B050"/>
                </a:solidFill>
                <a:latin typeface="Calibri Light"/>
                <a:ea typeface="Calibri Light"/>
                <a:cs typeface="Calibri Light"/>
              </a:rPr>
              <a:t>Upload </a:t>
            </a:r>
            <a:r>
              <a:rPr lang="it-IT" sz="1600" b="1" err="1">
                <a:solidFill>
                  <a:srgbClr val="00B050"/>
                </a:solidFill>
                <a:latin typeface="Calibri Light"/>
                <a:ea typeface="Calibri Light"/>
                <a:cs typeface="Calibri Light"/>
              </a:rPr>
              <a:t>medical</a:t>
            </a:r>
            <a:r>
              <a:rPr lang="it-IT" sz="1600" b="1">
                <a:solidFill>
                  <a:srgbClr val="00B050"/>
                </a:solidFill>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grpSp>
        <p:nvGrpSpPr>
          <p:cNvPr id="31" name="Gruppo 30">
            <a:extLst>
              <a:ext uri="{FF2B5EF4-FFF2-40B4-BE49-F238E27FC236}">
                <a16:creationId xmlns:a16="http://schemas.microsoft.com/office/drawing/2014/main" id="{A212B662-18A6-571C-61FE-41A113031897}"/>
              </a:ext>
            </a:extLst>
          </p:cNvPr>
          <p:cNvGrpSpPr/>
          <p:nvPr/>
        </p:nvGrpSpPr>
        <p:grpSpPr>
          <a:xfrm>
            <a:off x="465377" y="1002224"/>
            <a:ext cx="1534422" cy="767211"/>
            <a:chOff x="1084" y="2485201"/>
            <a:chExt cx="1534422" cy="767211"/>
          </a:xfrm>
        </p:grpSpPr>
        <p:sp>
          <p:nvSpPr>
            <p:cNvPr id="29" name="Rettangolo 28">
              <a:extLst>
                <a:ext uri="{FF2B5EF4-FFF2-40B4-BE49-F238E27FC236}">
                  <a16:creationId xmlns:a16="http://schemas.microsoft.com/office/drawing/2014/main" id="{C612C6D7-8947-A319-413D-ABDACC14439A}"/>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asellaDiTesto 29">
              <a:extLst>
                <a:ext uri="{FF2B5EF4-FFF2-40B4-BE49-F238E27FC236}">
                  <a16:creationId xmlns:a16="http://schemas.microsoft.com/office/drawing/2014/main" id="{5A76CA95-31E3-8347-E364-CC591567711F}"/>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Caregiver</a:t>
              </a:r>
            </a:p>
          </p:txBody>
        </p:sp>
      </p:grpSp>
      <p:sp>
        <p:nvSpPr>
          <p:cNvPr id="33" name="CasellaDiTesto 32">
            <a:extLst>
              <a:ext uri="{FF2B5EF4-FFF2-40B4-BE49-F238E27FC236}">
                <a16:creationId xmlns:a16="http://schemas.microsoft.com/office/drawing/2014/main" id="{FF620F1B-8883-6B0D-E565-C557ED9156AE}"/>
              </a:ext>
            </a:extLst>
          </p:cNvPr>
          <p:cNvSpPr txBox="1"/>
          <p:nvPr/>
        </p:nvSpPr>
        <p:spPr>
          <a:xfrm>
            <a:off x="1999799" y="1069046"/>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Patient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p:txBody>
      </p:sp>
      <p:pic>
        <p:nvPicPr>
          <p:cNvPr id="35" name="Elemento grafico 34" descr="Ingranaggi con riempimento a tinta unita">
            <a:extLst>
              <a:ext uri="{FF2B5EF4-FFF2-40B4-BE49-F238E27FC236}">
                <a16:creationId xmlns:a16="http://schemas.microsoft.com/office/drawing/2014/main" id="{9449FF5A-D169-E7E6-D5CE-2AC064AA71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613" y="1756741"/>
            <a:ext cx="569527" cy="569527"/>
          </a:xfrm>
          <a:prstGeom prst="rect">
            <a:avLst/>
          </a:prstGeom>
        </p:spPr>
      </p:pic>
      <p:sp>
        <p:nvSpPr>
          <p:cNvPr id="37" name="Freccia a destra 36">
            <a:extLst>
              <a:ext uri="{FF2B5EF4-FFF2-40B4-BE49-F238E27FC236}">
                <a16:creationId xmlns:a16="http://schemas.microsoft.com/office/drawing/2014/main" id="{6CCAF243-832A-45D4-678C-038FE54A5906}"/>
              </a:ext>
            </a:extLst>
          </p:cNvPr>
          <p:cNvSpPr/>
          <p:nvPr/>
        </p:nvSpPr>
        <p:spPr>
          <a:xfrm>
            <a:off x="287174" y="4825702"/>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9" name="CasellaDiTesto 38">
            <a:extLst>
              <a:ext uri="{FF2B5EF4-FFF2-40B4-BE49-F238E27FC236}">
                <a16:creationId xmlns:a16="http://schemas.microsoft.com/office/drawing/2014/main" id="{A9E5B3C2-F9A6-D88E-447A-9A26CBA9E928}"/>
              </a:ext>
            </a:extLst>
          </p:cNvPr>
          <p:cNvSpPr txBox="1"/>
          <p:nvPr/>
        </p:nvSpPr>
        <p:spPr>
          <a:xfrm>
            <a:off x="1438764" y="4739442"/>
            <a:ext cx="2721642" cy="646331"/>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Intermediary</a:t>
            </a:r>
            <a:r>
              <a:rPr lang="it-IT" b="1">
                <a:latin typeface="Calibri Light"/>
                <a:ea typeface="Calibri Light"/>
                <a:cs typeface="Calibri Light"/>
              </a:rPr>
              <a:t> </a:t>
            </a:r>
            <a:r>
              <a:rPr lang="it-IT" b="1" err="1">
                <a:latin typeface="Calibri Light"/>
                <a:ea typeface="Calibri Light"/>
                <a:cs typeface="Calibri Light"/>
              </a:rPr>
              <a:t>between</a:t>
            </a:r>
            <a:r>
              <a:rPr lang="it-IT" b="1">
                <a:latin typeface="Calibri Light"/>
                <a:ea typeface="Calibri Light"/>
                <a:cs typeface="Calibri Light"/>
              </a:rPr>
              <a:t> </a:t>
            </a:r>
            <a:r>
              <a:rPr lang="it-IT" b="1" err="1">
                <a:latin typeface="Calibri Light"/>
                <a:ea typeface="Calibri Light"/>
                <a:cs typeface="Calibri Light"/>
              </a:rPr>
              <a:t>patient</a:t>
            </a:r>
            <a:r>
              <a:rPr lang="it-IT" b="1">
                <a:latin typeface="Calibri Light"/>
                <a:ea typeface="Calibri Light"/>
                <a:cs typeface="Calibri Light"/>
              </a:rPr>
              <a:t> and </a:t>
            </a:r>
            <a:r>
              <a:rPr lang="it-IT" b="1" err="1">
                <a:latin typeface="Calibri Light"/>
                <a:ea typeface="Calibri Light"/>
                <a:cs typeface="Calibri Light"/>
              </a:rPr>
              <a:t>psychiatrist</a:t>
            </a:r>
            <a:endParaRPr lang="it-IT" b="1">
              <a:latin typeface="Calibri Light"/>
              <a:ea typeface="Calibri Light"/>
              <a:cs typeface="Calibri Light"/>
            </a:endParaRPr>
          </a:p>
        </p:txBody>
      </p:sp>
      <p:pic>
        <p:nvPicPr>
          <p:cNvPr id="41" name="Elemento grafico 32" descr="Faccina angelo con riempimento a tinta unita">
            <a:extLst>
              <a:ext uri="{FF2B5EF4-FFF2-40B4-BE49-F238E27FC236}">
                <a16:creationId xmlns:a16="http://schemas.microsoft.com/office/drawing/2014/main" id="{5B17BD6C-3EDC-23FD-A59B-1DCFBDE577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7856" y="4625196"/>
            <a:ext cx="411193" cy="411193"/>
          </a:xfrm>
          <a:prstGeom prst="rect">
            <a:avLst/>
          </a:prstGeom>
        </p:spPr>
      </p:pic>
      <p:sp>
        <p:nvSpPr>
          <p:cNvPr id="43" name="Freccia a destra 42">
            <a:extLst>
              <a:ext uri="{FF2B5EF4-FFF2-40B4-BE49-F238E27FC236}">
                <a16:creationId xmlns:a16="http://schemas.microsoft.com/office/drawing/2014/main" id="{F6856010-DD44-B260-0D16-077796826D70}"/>
              </a:ext>
            </a:extLst>
          </p:cNvPr>
          <p:cNvSpPr/>
          <p:nvPr/>
        </p:nvSpPr>
        <p:spPr>
          <a:xfrm>
            <a:off x="287173" y="5616456"/>
            <a:ext cx="978408" cy="484632"/>
          </a:xfrm>
          <a:prstGeom prst="rightArrow">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45" name="Elemento grafico 65" descr="Casa1 contorno">
            <a:extLst>
              <a:ext uri="{FF2B5EF4-FFF2-40B4-BE49-F238E27FC236}">
                <a16:creationId xmlns:a16="http://schemas.microsoft.com/office/drawing/2014/main" id="{5ACEE4FB-7D22-FD6B-97BB-5343BCC1FB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989" y="5229045"/>
            <a:ext cx="497457" cy="497457"/>
          </a:xfrm>
          <a:prstGeom prst="rect">
            <a:avLst/>
          </a:prstGeom>
        </p:spPr>
      </p:pic>
    </p:spTree>
    <p:extLst>
      <p:ext uri="{BB962C8B-B14F-4D97-AF65-F5344CB8AC3E}">
        <p14:creationId xmlns:p14="http://schemas.microsoft.com/office/powerpoint/2010/main" val="106648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sp>
        <p:nvSpPr>
          <p:cNvPr id="11" name="CasellaDiTesto 10">
            <a:extLst>
              <a:ext uri="{FF2B5EF4-FFF2-40B4-BE49-F238E27FC236}">
                <a16:creationId xmlns:a16="http://schemas.microsoft.com/office/drawing/2014/main" id="{EBEE3F77-C8A9-CEE5-BE5B-375423964C6D}"/>
              </a:ext>
            </a:extLst>
          </p:cNvPr>
          <p:cNvSpPr txBox="1"/>
          <p:nvPr/>
        </p:nvSpPr>
        <p:spPr>
          <a:xfrm>
            <a:off x="5614697" y="4358111"/>
            <a:ext cx="2115852" cy="369332"/>
          </a:xfrm>
          <a:prstGeom prst="rect">
            <a:avLst/>
          </a:prstGeom>
          <a:noFill/>
        </p:spPr>
        <p:txBody>
          <a:bodyPr wrap="square" lIns="91440" tIns="45720" rIns="91440" bIns="45720" rtlCol="0" anchor="t">
            <a:spAutoFit/>
          </a:bodyPr>
          <a:lstStyle/>
          <a:p>
            <a:pPr algn="ctr"/>
            <a:r>
              <a:rPr lang="it-IT" b="1" err="1">
                <a:latin typeface="Calibri Light"/>
                <a:ea typeface="Calibri Light"/>
                <a:cs typeface="Calibri Light"/>
              </a:rPr>
              <a:t>Need</a:t>
            </a:r>
            <a:r>
              <a:rPr lang="it-IT" b="1">
                <a:latin typeface="Calibri Light"/>
                <a:ea typeface="Calibri Light"/>
                <a:cs typeface="Calibri Light"/>
              </a:rPr>
              <a:t> of </a:t>
            </a:r>
            <a:r>
              <a:rPr lang="it-IT" b="1" err="1">
                <a:latin typeface="Calibri Light"/>
                <a:ea typeface="Calibri Light"/>
                <a:cs typeface="Calibri Light"/>
              </a:rPr>
              <a:t>approval</a:t>
            </a:r>
            <a:endParaRPr lang="it-IT" b="1">
              <a:latin typeface="Calibri Light"/>
              <a:ea typeface="Calibri Light"/>
              <a:cs typeface="Calibri Light"/>
            </a:endParaRPr>
          </a:p>
        </p:txBody>
      </p:sp>
      <p:grpSp>
        <p:nvGrpSpPr>
          <p:cNvPr id="22" name="Gruppo 21">
            <a:extLst>
              <a:ext uri="{FF2B5EF4-FFF2-40B4-BE49-F238E27FC236}">
                <a16:creationId xmlns:a16="http://schemas.microsoft.com/office/drawing/2014/main" id="{7A166C60-EC7F-C353-F1D8-5CD77319E8EF}"/>
              </a:ext>
            </a:extLst>
          </p:cNvPr>
          <p:cNvGrpSpPr/>
          <p:nvPr/>
        </p:nvGrpSpPr>
        <p:grpSpPr>
          <a:xfrm>
            <a:off x="4926879" y="1016739"/>
            <a:ext cx="1746648" cy="700390"/>
            <a:chOff x="5571037" y="2485201"/>
            <a:chExt cx="1746648" cy="767212"/>
          </a:xfrm>
        </p:grpSpPr>
        <p:sp>
          <p:nvSpPr>
            <p:cNvPr id="19" name="Rettangolo 18">
              <a:extLst>
                <a:ext uri="{FF2B5EF4-FFF2-40B4-BE49-F238E27FC236}">
                  <a16:creationId xmlns:a16="http://schemas.microsoft.com/office/drawing/2014/main" id="{11DA309E-AE25-EDB8-06A7-7C08C962110C}"/>
                </a:ext>
              </a:extLst>
            </p:cNvPr>
            <p:cNvSpPr/>
            <p:nvPr/>
          </p:nvSpPr>
          <p:spPr>
            <a:xfrm>
              <a:off x="5571037" y="2485201"/>
              <a:ext cx="1746648"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asellaDiTesto 19">
              <a:extLst>
                <a:ext uri="{FF2B5EF4-FFF2-40B4-BE49-F238E27FC236}">
                  <a16:creationId xmlns:a16="http://schemas.microsoft.com/office/drawing/2014/main" id="{891DD1AB-1276-D42E-6D04-838B8912A2C9}"/>
                </a:ext>
              </a:extLst>
            </p:cNvPr>
            <p:cNvSpPr txBox="1"/>
            <p:nvPr/>
          </p:nvSpPr>
          <p:spPr>
            <a:xfrm>
              <a:off x="5571037" y="2485202"/>
              <a:ext cx="1746648"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endParaRPr lang="en-US" sz="800" kern="1200"/>
            </a:p>
            <a:p>
              <a:pPr algn="ctr" defTabSz="355600">
                <a:lnSpc>
                  <a:spcPct val="90000"/>
                </a:lnSpc>
                <a:spcBef>
                  <a:spcPct val="0"/>
                </a:spcBef>
                <a:spcAft>
                  <a:spcPct val="35000"/>
                </a:spcAft>
              </a:pPr>
              <a:r>
                <a:rPr lang="en-US" sz="2500" kern="1200"/>
                <a:t>Technician</a:t>
              </a:r>
              <a:r>
                <a:rPr lang="en-US" sz="2500"/>
                <a:t> </a:t>
              </a:r>
              <a:endParaRPr lang="en-US" sz="2500" kern="1200">
                <a:ea typeface="Calibri"/>
                <a:cs typeface="Calibri"/>
              </a:endParaRPr>
            </a:p>
            <a:p>
              <a:pPr marL="0" lvl="0" indent="0" algn="ctr" defTabSz="355600">
                <a:lnSpc>
                  <a:spcPct val="90000"/>
                </a:lnSpc>
                <a:spcBef>
                  <a:spcPct val="0"/>
                </a:spcBef>
                <a:spcAft>
                  <a:spcPct val="35000"/>
                </a:spcAft>
                <a:buNone/>
              </a:pPr>
              <a:endParaRPr lang="en-US" sz="800" kern="1200"/>
            </a:p>
          </p:txBody>
        </p:sp>
      </p:grpSp>
      <p:sp>
        <p:nvSpPr>
          <p:cNvPr id="29" name="CasellaDiTesto 28">
            <a:extLst>
              <a:ext uri="{FF2B5EF4-FFF2-40B4-BE49-F238E27FC236}">
                <a16:creationId xmlns:a16="http://schemas.microsoft.com/office/drawing/2014/main" id="{69567728-D478-206C-6871-D562449FB8E8}"/>
              </a:ext>
            </a:extLst>
          </p:cNvPr>
          <p:cNvSpPr txBox="1"/>
          <p:nvPr/>
        </p:nvSpPr>
        <p:spPr>
          <a:xfrm>
            <a:off x="4926879" y="1954682"/>
            <a:ext cx="2782553" cy="2062103"/>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a:latin typeface="Calibri Light"/>
                <a:ea typeface="Calibri Light"/>
                <a:cs typeface="Calibri Light"/>
              </a:rPr>
              <a:t>Registrate</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b="1" err="1">
                <a:solidFill>
                  <a:schemeClr val="accent6"/>
                </a:solidFill>
                <a:latin typeface="Calibri Light"/>
                <a:ea typeface="Calibri Light"/>
                <a:cs typeface="Calibri Light"/>
              </a:rPr>
              <a:t>Verify</a:t>
            </a:r>
            <a:r>
              <a:rPr lang="it-IT" sz="1600" b="1">
                <a:solidFill>
                  <a:schemeClr val="accent6"/>
                </a:solidFill>
                <a:latin typeface="Calibri Light"/>
                <a:ea typeface="Calibri Light"/>
                <a:cs typeface="Calibri Light"/>
              </a:rPr>
              <a:t> </a:t>
            </a:r>
            <a:r>
              <a:rPr lang="it-IT" sz="1600" b="1" err="1">
                <a:solidFill>
                  <a:schemeClr val="accent6"/>
                </a:solidFill>
                <a:latin typeface="Calibri Light"/>
                <a:ea typeface="Calibri Light"/>
                <a:cs typeface="Calibri Light"/>
              </a:rPr>
              <a:t>psychiatrist</a:t>
            </a:r>
            <a:r>
              <a:rPr lang="it-IT" sz="1600" b="1">
                <a:solidFill>
                  <a:schemeClr val="accent6"/>
                </a:solidFill>
                <a:latin typeface="Calibri Light"/>
                <a:ea typeface="Calibri Light"/>
                <a:cs typeface="Calibri Light"/>
              </a:rPr>
              <a:t> </a:t>
            </a:r>
            <a:r>
              <a:rPr lang="it-IT" sz="1600" b="1" err="1">
                <a:solidFill>
                  <a:schemeClr val="accent6"/>
                </a:solidFill>
                <a:latin typeface="Calibri Light"/>
                <a:ea typeface="Calibri Light"/>
                <a:cs typeface="Calibri Light"/>
              </a:rPr>
              <a:t>identity</a:t>
            </a:r>
            <a:r>
              <a:rPr lang="it-IT" sz="1600" b="1">
                <a:solidFill>
                  <a:schemeClr val="accent6"/>
                </a:solidFill>
                <a:latin typeface="Calibri Light"/>
                <a:ea typeface="Calibri Light"/>
                <a:cs typeface="Calibri Light"/>
              </a:rPr>
              <a:t> for </a:t>
            </a:r>
            <a:r>
              <a:rPr lang="it-IT" sz="1600" b="1" err="1">
                <a:solidFill>
                  <a:schemeClr val="accent6"/>
                </a:solidFill>
                <a:latin typeface="Calibri Light"/>
                <a:ea typeface="Calibri Light"/>
                <a:cs typeface="Calibri Light"/>
              </a:rPr>
              <a:t>registration</a:t>
            </a:r>
            <a:endParaRPr lang="it-IT" sz="1600" b="1">
              <a:solidFill>
                <a:schemeClr val="accent6"/>
              </a:solidFill>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Update software</a:t>
            </a:r>
          </a:p>
          <a:p>
            <a:pPr marL="285750" indent="-285750">
              <a:buFont typeface="Arial" panose="020B0604020202020204" pitchFamily="34" charset="0"/>
              <a:buChar char="•"/>
            </a:pPr>
            <a:r>
              <a:rPr lang="it-IT" sz="1600" err="1">
                <a:latin typeface="Calibri Light"/>
                <a:ea typeface="Calibri Light"/>
                <a:cs typeface="Calibri Light"/>
              </a:rPr>
              <a:t>Verify</a:t>
            </a:r>
            <a:r>
              <a:rPr lang="it-IT" sz="1600">
                <a:latin typeface="Calibri Light"/>
                <a:ea typeface="Calibri Light"/>
                <a:cs typeface="Calibri Light"/>
              </a:rPr>
              <a:t> and upload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Solve technical </a:t>
            </a:r>
            <a:r>
              <a:rPr lang="it-IT" sz="1600" err="1">
                <a:latin typeface="Calibri Light"/>
                <a:ea typeface="Calibri Light"/>
                <a:cs typeface="Calibri Light"/>
              </a:rPr>
              <a:t>problems</a:t>
            </a:r>
            <a:endParaRPr lang="it-IT" sz="1600">
              <a:latin typeface="Calibri Light"/>
              <a:ea typeface="Calibri Light"/>
              <a:cs typeface="Calibri Light"/>
            </a:endParaRPr>
          </a:p>
        </p:txBody>
      </p:sp>
      <p:sp>
        <p:nvSpPr>
          <p:cNvPr id="31" name="CasellaDiTesto 30">
            <a:extLst>
              <a:ext uri="{FF2B5EF4-FFF2-40B4-BE49-F238E27FC236}">
                <a16:creationId xmlns:a16="http://schemas.microsoft.com/office/drawing/2014/main" id="{0C7F716A-6AA9-84D3-1F51-D848E4EBEE1D}"/>
              </a:ext>
            </a:extLst>
          </p:cNvPr>
          <p:cNvSpPr txBox="1"/>
          <p:nvPr/>
        </p:nvSpPr>
        <p:spPr>
          <a:xfrm>
            <a:off x="6739430" y="1139848"/>
            <a:ext cx="1812551" cy="338554"/>
          </a:xfrm>
          <a:prstGeom prst="rect">
            <a:avLst/>
          </a:prstGeom>
          <a:noFill/>
        </p:spPr>
        <p:txBody>
          <a:bodyPr wrap="square" rtlCol="0">
            <a:spAutoFit/>
          </a:bodyPr>
          <a:lstStyle/>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a:t>
            </a:r>
            <a:r>
              <a:rPr lang="it-IT" sz="1600" b="1" err="1">
                <a:solidFill>
                  <a:srgbClr val="3D6696"/>
                </a:solidFill>
                <a:latin typeface="Calibri Light" panose="020F0302020204030204" pitchFamily="34" charset="0"/>
              </a:rPr>
              <a:t>technicians</a:t>
            </a:r>
            <a:endParaRPr lang="it-IT" sz="1600" b="1">
              <a:solidFill>
                <a:srgbClr val="3D6696"/>
              </a:solidFill>
              <a:latin typeface="Calibri Light" panose="020F0302020204030204" pitchFamily="34" charset="0"/>
            </a:endParaRPr>
          </a:p>
        </p:txBody>
      </p:sp>
      <p:pic>
        <p:nvPicPr>
          <p:cNvPr id="33" name="Elemento grafico 32" descr="Ingranaggi con riempimento a tinta unita">
            <a:extLst>
              <a:ext uri="{FF2B5EF4-FFF2-40B4-BE49-F238E27FC236}">
                <a16:creationId xmlns:a16="http://schemas.microsoft.com/office/drawing/2014/main" id="{8C3F1F2C-DD2F-1BAC-6EE7-83DF997481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6212" y="1743962"/>
            <a:ext cx="569528" cy="569528"/>
          </a:xfrm>
          <a:prstGeom prst="rect">
            <a:avLst/>
          </a:prstGeom>
        </p:spPr>
      </p:pic>
      <p:sp>
        <p:nvSpPr>
          <p:cNvPr id="35" name="CasellaDiTesto 34">
            <a:extLst>
              <a:ext uri="{FF2B5EF4-FFF2-40B4-BE49-F238E27FC236}">
                <a16:creationId xmlns:a16="http://schemas.microsoft.com/office/drawing/2014/main" id="{1A364D7A-6D0A-FEDF-15C2-7C7E6728E335}"/>
              </a:ext>
            </a:extLst>
          </p:cNvPr>
          <p:cNvSpPr txBox="1"/>
          <p:nvPr/>
        </p:nvSpPr>
        <p:spPr>
          <a:xfrm>
            <a:off x="1381255" y="5534677"/>
            <a:ext cx="2770982" cy="646331"/>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At home </a:t>
            </a:r>
            <a:r>
              <a:rPr lang="it-IT" b="1" err="1">
                <a:latin typeface="Calibri Light"/>
                <a:ea typeface="Calibri Light"/>
                <a:cs typeface="Calibri Light"/>
              </a:rPr>
              <a:t>parameters</a:t>
            </a:r>
            <a:r>
              <a:rPr lang="it-IT" b="1">
                <a:latin typeface="Calibri Light"/>
                <a:ea typeface="Calibri Light"/>
                <a:cs typeface="Calibri Light"/>
              </a:rPr>
              <a:t> </a:t>
            </a:r>
            <a:r>
              <a:rPr lang="it-IT" b="1" err="1">
                <a:latin typeface="Calibri Light"/>
                <a:ea typeface="Calibri Light"/>
                <a:cs typeface="Calibri Light"/>
              </a:rPr>
              <a:t>not</a:t>
            </a:r>
            <a:r>
              <a:rPr lang="it-IT" b="1">
                <a:latin typeface="Calibri Light"/>
                <a:ea typeface="Calibri Light"/>
                <a:cs typeface="Calibri Light"/>
              </a:rPr>
              <a:t> </a:t>
            </a:r>
            <a:r>
              <a:rPr lang="it-IT" b="1" err="1">
                <a:latin typeface="Calibri Light"/>
                <a:ea typeface="Calibri Light"/>
                <a:cs typeface="Calibri Light"/>
              </a:rPr>
              <a:t>measured</a:t>
            </a:r>
            <a:r>
              <a:rPr lang="it-IT" b="1">
                <a:latin typeface="Calibri Light"/>
                <a:ea typeface="Calibri Light"/>
                <a:cs typeface="Calibri Light"/>
              </a:rPr>
              <a:t> by smartwatch</a:t>
            </a:r>
            <a:endParaRPr lang="it-IT"/>
          </a:p>
        </p:txBody>
      </p:sp>
      <p:sp>
        <p:nvSpPr>
          <p:cNvPr id="37" name="CasellaDiTesto 36">
            <a:extLst>
              <a:ext uri="{FF2B5EF4-FFF2-40B4-BE49-F238E27FC236}">
                <a16:creationId xmlns:a16="http://schemas.microsoft.com/office/drawing/2014/main" id="{F78C2D79-A7E9-758A-A0B3-7245DEAE9991}"/>
              </a:ext>
            </a:extLst>
          </p:cNvPr>
          <p:cNvSpPr txBox="1"/>
          <p:nvPr/>
        </p:nvSpPr>
        <p:spPr>
          <a:xfrm>
            <a:off x="465377" y="1951353"/>
            <a:ext cx="3185119" cy="2554545"/>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Send</a:t>
            </a:r>
            <a:r>
              <a:rPr lang="it-IT" sz="1600" b="1">
                <a:solidFill>
                  <a:srgbClr val="FF0000"/>
                </a:solidFill>
                <a:latin typeface="Calibri Light"/>
                <a:ea typeface="Calibri Light"/>
                <a:cs typeface="Calibri Light"/>
              </a:rPr>
              <a:t> notes</a:t>
            </a:r>
            <a:r>
              <a:rPr lang="it-IT" sz="1600">
                <a:latin typeface="Calibri Light"/>
                <a:ea typeface="Calibri Light"/>
                <a:cs typeface="Calibri Light"/>
              </a:rPr>
              <a:t> </a:t>
            </a:r>
            <a:endParaRPr lang="it-IT" sz="1600">
              <a:latin typeface="Calibri Light" panose="020F0302020204030204" pitchFamily="34" charset="0"/>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notes</a:t>
            </a:r>
          </a:p>
          <a:p>
            <a:pPr marL="285750" indent="-285750">
              <a:buFont typeface="Arial" panose="020B0604020202020204" pitchFamily="34" charset="0"/>
              <a:buChar char="•"/>
            </a:pPr>
            <a:r>
              <a:rPr lang="it-IT" sz="1600" b="1">
                <a:solidFill>
                  <a:srgbClr val="00B050"/>
                </a:solidFill>
                <a:latin typeface="Calibri Light"/>
                <a:ea typeface="Calibri Light"/>
                <a:cs typeface="Calibri Light"/>
              </a:rPr>
              <a:t>Upload </a:t>
            </a:r>
            <a:r>
              <a:rPr lang="it-IT" sz="1600" b="1" err="1">
                <a:solidFill>
                  <a:srgbClr val="00B050"/>
                </a:solidFill>
                <a:latin typeface="Calibri Light"/>
                <a:ea typeface="Calibri Light"/>
                <a:cs typeface="Calibri Light"/>
              </a:rPr>
              <a:t>medical</a:t>
            </a:r>
            <a:r>
              <a:rPr lang="it-IT" sz="1600" b="1">
                <a:solidFill>
                  <a:srgbClr val="00B050"/>
                </a:solidFill>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grpSp>
        <p:nvGrpSpPr>
          <p:cNvPr id="41" name="Gruppo 40">
            <a:extLst>
              <a:ext uri="{FF2B5EF4-FFF2-40B4-BE49-F238E27FC236}">
                <a16:creationId xmlns:a16="http://schemas.microsoft.com/office/drawing/2014/main" id="{55599AAE-5EA9-A303-B937-D648CDD086B3}"/>
              </a:ext>
            </a:extLst>
          </p:cNvPr>
          <p:cNvGrpSpPr/>
          <p:nvPr/>
        </p:nvGrpSpPr>
        <p:grpSpPr>
          <a:xfrm>
            <a:off x="465377" y="1002224"/>
            <a:ext cx="1534422" cy="767211"/>
            <a:chOff x="1084" y="2485201"/>
            <a:chExt cx="1534422" cy="767211"/>
          </a:xfrm>
        </p:grpSpPr>
        <p:sp>
          <p:nvSpPr>
            <p:cNvPr id="39" name="Rettangolo 38">
              <a:extLst>
                <a:ext uri="{FF2B5EF4-FFF2-40B4-BE49-F238E27FC236}">
                  <a16:creationId xmlns:a16="http://schemas.microsoft.com/office/drawing/2014/main" id="{C9842E98-1C37-ADC1-9261-5D56FA555CE8}"/>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CasellaDiTesto 39">
              <a:extLst>
                <a:ext uri="{FF2B5EF4-FFF2-40B4-BE49-F238E27FC236}">
                  <a16:creationId xmlns:a16="http://schemas.microsoft.com/office/drawing/2014/main" id="{874E7E1F-7CFA-0FB7-66D3-535E95B3C439}"/>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Caregiver</a:t>
              </a:r>
            </a:p>
          </p:txBody>
        </p:sp>
      </p:grpSp>
      <p:sp>
        <p:nvSpPr>
          <p:cNvPr id="43" name="CasellaDiTesto 42">
            <a:extLst>
              <a:ext uri="{FF2B5EF4-FFF2-40B4-BE49-F238E27FC236}">
                <a16:creationId xmlns:a16="http://schemas.microsoft.com/office/drawing/2014/main" id="{D7989B87-A423-F317-D389-6331C268C9D5}"/>
              </a:ext>
            </a:extLst>
          </p:cNvPr>
          <p:cNvSpPr txBox="1"/>
          <p:nvPr/>
        </p:nvSpPr>
        <p:spPr>
          <a:xfrm>
            <a:off x="1999799" y="1069046"/>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Patient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p:txBody>
      </p:sp>
      <p:pic>
        <p:nvPicPr>
          <p:cNvPr id="45" name="Elemento grafico 44" descr="Ingranaggi con riempimento a tinta unita">
            <a:extLst>
              <a:ext uri="{FF2B5EF4-FFF2-40B4-BE49-F238E27FC236}">
                <a16:creationId xmlns:a16="http://schemas.microsoft.com/office/drawing/2014/main" id="{3572107D-A306-2BAC-03EB-04260C4D1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613" y="1756741"/>
            <a:ext cx="569527" cy="569527"/>
          </a:xfrm>
          <a:prstGeom prst="rect">
            <a:avLst/>
          </a:prstGeom>
        </p:spPr>
      </p:pic>
      <p:sp>
        <p:nvSpPr>
          <p:cNvPr id="51" name="Freccia a destra 50">
            <a:extLst>
              <a:ext uri="{FF2B5EF4-FFF2-40B4-BE49-F238E27FC236}">
                <a16:creationId xmlns:a16="http://schemas.microsoft.com/office/drawing/2014/main" id="{47FC0B29-8E61-A2EC-241C-F06C58076CC5}"/>
              </a:ext>
            </a:extLst>
          </p:cNvPr>
          <p:cNvSpPr/>
          <p:nvPr/>
        </p:nvSpPr>
        <p:spPr>
          <a:xfrm>
            <a:off x="287174" y="4825702"/>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3" name="CasellaDiTesto 52">
            <a:extLst>
              <a:ext uri="{FF2B5EF4-FFF2-40B4-BE49-F238E27FC236}">
                <a16:creationId xmlns:a16="http://schemas.microsoft.com/office/drawing/2014/main" id="{B60141E4-DA78-65FE-506A-E580CAACBC28}"/>
              </a:ext>
            </a:extLst>
          </p:cNvPr>
          <p:cNvSpPr txBox="1"/>
          <p:nvPr/>
        </p:nvSpPr>
        <p:spPr>
          <a:xfrm>
            <a:off x="1438764" y="4739442"/>
            <a:ext cx="2721642" cy="646331"/>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Intermediary</a:t>
            </a:r>
            <a:r>
              <a:rPr lang="it-IT" b="1">
                <a:latin typeface="Calibri Light"/>
                <a:ea typeface="Calibri Light"/>
                <a:cs typeface="Calibri Light"/>
              </a:rPr>
              <a:t> </a:t>
            </a:r>
            <a:r>
              <a:rPr lang="it-IT" b="1" err="1">
                <a:latin typeface="Calibri Light"/>
                <a:ea typeface="Calibri Light"/>
                <a:cs typeface="Calibri Light"/>
              </a:rPr>
              <a:t>between</a:t>
            </a:r>
            <a:r>
              <a:rPr lang="it-IT" b="1">
                <a:latin typeface="Calibri Light"/>
                <a:ea typeface="Calibri Light"/>
                <a:cs typeface="Calibri Light"/>
              </a:rPr>
              <a:t> </a:t>
            </a:r>
            <a:r>
              <a:rPr lang="it-IT" b="1" err="1">
                <a:latin typeface="Calibri Light"/>
                <a:ea typeface="Calibri Light"/>
                <a:cs typeface="Calibri Light"/>
              </a:rPr>
              <a:t>patient</a:t>
            </a:r>
            <a:r>
              <a:rPr lang="it-IT" b="1">
                <a:latin typeface="Calibri Light"/>
                <a:ea typeface="Calibri Light"/>
                <a:cs typeface="Calibri Light"/>
              </a:rPr>
              <a:t> and </a:t>
            </a:r>
            <a:r>
              <a:rPr lang="it-IT" b="1" err="1">
                <a:latin typeface="Calibri Light"/>
                <a:ea typeface="Calibri Light"/>
                <a:cs typeface="Calibri Light"/>
              </a:rPr>
              <a:t>psychiatrist</a:t>
            </a:r>
            <a:endParaRPr lang="it-IT" b="1">
              <a:latin typeface="Calibri Light"/>
              <a:ea typeface="Calibri Light"/>
              <a:cs typeface="Calibri Light"/>
            </a:endParaRPr>
          </a:p>
        </p:txBody>
      </p:sp>
      <p:pic>
        <p:nvPicPr>
          <p:cNvPr id="55" name="Elemento grafico 32" descr="Faccina angelo con riempimento a tinta unita">
            <a:extLst>
              <a:ext uri="{FF2B5EF4-FFF2-40B4-BE49-F238E27FC236}">
                <a16:creationId xmlns:a16="http://schemas.microsoft.com/office/drawing/2014/main" id="{C0A66990-92B8-4D8C-7A58-41565F9B52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7856" y="4625196"/>
            <a:ext cx="411193" cy="411193"/>
          </a:xfrm>
          <a:prstGeom prst="rect">
            <a:avLst/>
          </a:prstGeom>
        </p:spPr>
      </p:pic>
      <p:sp>
        <p:nvSpPr>
          <p:cNvPr id="57" name="Freccia a destra 56">
            <a:extLst>
              <a:ext uri="{FF2B5EF4-FFF2-40B4-BE49-F238E27FC236}">
                <a16:creationId xmlns:a16="http://schemas.microsoft.com/office/drawing/2014/main" id="{5C605818-41B7-7181-35DE-F6733912C50D}"/>
              </a:ext>
            </a:extLst>
          </p:cNvPr>
          <p:cNvSpPr/>
          <p:nvPr/>
        </p:nvSpPr>
        <p:spPr>
          <a:xfrm>
            <a:off x="287173" y="5616456"/>
            <a:ext cx="978408" cy="484632"/>
          </a:xfrm>
          <a:prstGeom prst="rightArrow">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59" name="Elemento grafico 65" descr="Casa1 contorno">
            <a:extLst>
              <a:ext uri="{FF2B5EF4-FFF2-40B4-BE49-F238E27FC236}">
                <a16:creationId xmlns:a16="http://schemas.microsoft.com/office/drawing/2014/main" id="{FA20031D-CA66-8F32-7FD8-EB0428F923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989" y="5229045"/>
            <a:ext cx="497457" cy="497457"/>
          </a:xfrm>
          <a:prstGeom prst="rect">
            <a:avLst/>
          </a:prstGeom>
        </p:spPr>
      </p:pic>
      <p:sp>
        <p:nvSpPr>
          <p:cNvPr id="60" name="Freccia a destra 59">
            <a:extLst>
              <a:ext uri="{FF2B5EF4-FFF2-40B4-BE49-F238E27FC236}">
                <a16:creationId xmlns:a16="http://schemas.microsoft.com/office/drawing/2014/main" id="{DB967F3F-9D8D-2176-9290-2A485C578A62}"/>
              </a:ext>
            </a:extLst>
          </p:cNvPr>
          <p:cNvSpPr/>
          <p:nvPr/>
        </p:nvSpPr>
        <p:spPr>
          <a:xfrm>
            <a:off x="4643513" y="4308116"/>
            <a:ext cx="978408" cy="484632"/>
          </a:xfrm>
          <a:prstGeom prst="rightArrow">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62" name="Elemento grafico 61" descr="Segna Pollice su contorno">
            <a:extLst>
              <a:ext uri="{FF2B5EF4-FFF2-40B4-BE49-F238E27FC236}">
                <a16:creationId xmlns:a16="http://schemas.microsoft.com/office/drawing/2014/main" id="{E9C4FE5D-10D0-F31F-45D7-D359518736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22234" y="4121987"/>
            <a:ext cx="396816" cy="382439"/>
          </a:xfrm>
          <a:prstGeom prst="rect">
            <a:avLst/>
          </a:prstGeom>
        </p:spPr>
      </p:pic>
    </p:spTree>
    <p:extLst>
      <p:ext uri="{BB962C8B-B14F-4D97-AF65-F5344CB8AC3E}">
        <p14:creationId xmlns:p14="http://schemas.microsoft.com/office/powerpoint/2010/main" val="317766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0" grpId="0" animBg="1"/>
    </p:bldLst>
  </p:timing>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sp>
        <p:nvSpPr>
          <p:cNvPr id="14" name="CasellaDiTesto 13">
            <a:extLst>
              <a:ext uri="{FF2B5EF4-FFF2-40B4-BE49-F238E27FC236}">
                <a16:creationId xmlns:a16="http://schemas.microsoft.com/office/drawing/2014/main" id="{9B94F78D-B073-2890-4DD7-6A3D77FEF60B}"/>
              </a:ext>
            </a:extLst>
          </p:cNvPr>
          <p:cNvSpPr txBox="1"/>
          <p:nvPr/>
        </p:nvSpPr>
        <p:spPr>
          <a:xfrm>
            <a:off x="5795103" y="5032976"/>
            <a:ext cx="2814114" cy="646331"/>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All</a:t>
            </a:r>
            <a:r>
              <a:rPr lang="it-IT" b="1">
                <a:latin typeface="Calibri Light"/>
                <a:ea typeface="Calibri Light"/>
                <a:cs typeface="Calibri Light"/>
              </a:rPr>
              <a:t> </a:t>
            </a:r>
            <a:r>
              <a:rPr lang="it-IT" b="1" err="1">
                <a:latin typeface="Calibri Light"/>
                <a:ea typeface="Calibri Light"/>
                <a:cs typeface="Calibri Light"/>
              </a:rPr>
              <a:t>technicians</a:t>
            </a:r>
            <a:r>
              <a:rPr lang="it-IT" b="1">
                <a:latin typeface="Calibri Light"/>
                <a:ea typeface="Calibri Light"/>
                <a:cs typeface="Calibri Light"/>
              </a:rPr>
              <a:t> can </a:t>
            </a:r>
            <a:r>
              <a:rPr lang="it-IT" b="1" err="1">
                <a:latin typeface="Calibri Light"/>
                <a:ea typeface="Calibri Light"/>
                <a:cs typeface="Calibri Light"/>
              </a:rPr>
              <a:t>visualize</a:t>
            </a:r>
            <a:r>
              <a:rPr lang="it-IT" b="1">
                <a:latin typeface="Calibri Light"/>
                <a:ea typeface="Calibri Light"/>
                <a:cs typeface="Calibri Light"/>
              </a:rPr>
              <a:t> </a:t>
            </a:r>
            <a:r>
              <a:rPr lang="it-IT" b="1" err="1">
                <a:latin typeface="Calibri Light"/>
                <a:ea typeface="Calibri Light"/>
                <a:cs typeface="Calibri Light"/>
              </a:rPr>
              <a:t>all</a:t>
            </a:r>
            <a:r>
              <a:rPr lang="it-IT" b="1">
                <a:latin typeface="Calibri Light"/>
                <a:ea typeface="Calibri Light"/>
                <a:cs typeface="Calibri Light"/>
              </a:rPr>
              <a:t> the technical </a:t>
            </a:r>
            <a:r>
              <a:rPr lang="it-IT" b="1" err="1">
                <a:latin typeface="Calibri Light"/>
                <a:ea typeface="Calibri Light"/>
                <a:cs typeface="Calibri Light"/>
              </a:rPr>
              <a:t>problems</a:t>
            </a:r>
            <a:endParaRPr lang="it-IT"/>
          </a:p>
        </p:txBody>
      </p:sp>
      <p:grpSp>
        <p:nvGrpSpPr>
          <p:cNvPr id="15" name="Gruppo 14">
            <a:extLst>
              <a:ext uri="{FF2B5EF4-FFF2-40B4-BE49-F238E27FC236}">
                <a16:creationId xmlns:a16="http://schemas.microsoft.com/office/drawing/2014/main" id="{96315178-E0C1-BCB3-C59E-3711B31E37A7}"/>
              </a:ext>
            </a:extLst>
          </p:cNvPr>
          <p:cNvGrpSpPr/>
          <p:nvPr/>
        </p:nvGrpSpPr>
        <p:grpSpPr>
          <a:xfrm>
            <a:off x="4926879" y="1016739"/>
            <a:ext cx="1746648" cy="700390"/>
            <a:chOff x="5571037" y="2485201"/>
            <a:chExt cx="1746648" cy="767212"/>
          </a:xfrm>
        </p:grpSpPr>
        <p:sp>
          <p:nvSpPr>
            <p:cNvPr id="7" name="Rettangolo 6">
              <a:extLst>
                <a:ext uri="{FF2B5EF4-FFF2-40B4-BE49-F238E27FC236}">
                  <a16:creationId xmlns:a16="http://schemas.microsoft.com/office/drawing/2014/main" id="{42F9CD7A-74CD-6463-CEA7-F100F2B34070}"/>
                </a:ext>
              </a:extLst>
            </p:cNvPr>
            <p:cNvSpPr/>
            <p:nvPr/>
          </p:nvSpPr>
          <p:spPr>
            <a:xfrm>
              <a:off x="5571037" y="2485201"/>
              <a:ext cx="1746648"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CasellaDiTesto 7">
              <a:extLst>
                <a:ext uri="{FF2B5EF4-FFF2-40B4-BE49-F238E27FC236}">
                  <a16:creationId xmlns:a16="http://schemas.microsoft.com/office/drawing/2014/main" id="{87C453A9-7203-9B9C-FA6C-2943D149DB13}"/>
                </a:ext>
              </a:extLst>
            </p:cNvPr>
            <p:cNvSpPr txBox="1"/>
            <p:nvPr/>
          </p:nvSpPr>
          <p:spPr>
            <a:xfrm>
              <a:off x="5571037" y="2485202"/>
              <a:ext cx="1746648"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endParaRPr lang="en-US" sz="800" kern="1200"/>
            </a:p>
            <a:p>
              <a:pPr algn="ctr" defTabSz="355600">
                <a:lnSpc>
                  <a:spcPct val="90000"/>
                </a:lnSpc>
                <a:spcBef>
                  <a:spcPct val="0"/>
                </a:spcBef>
                <a:spcAft>
                  <a:spcPct val="35000"/>
                </a:spcAft>
              </a:pPr>
              <a:r>
                <a:rPr lang="en-US" sz="2500" kern="1200"/>
                <a:t>Technician</a:t>
              </a:r>
              <a:r>
                <a:rPr lang="en-US" sz="2500"/>
                <a:t> </a:t>
              </a:r>
              <a:endParaRPr lang="en-US" sz="2500" kern="1200">
                <a:ea typeface="Calibri"/>
                <a:cs typeface="Calibri"/>
              </a:endParaRPr>
            </a:p>
            <a:p>
              <a:pPr marL="0" lvl="0" indent="0" algn="ctr" defTabSz="355600">
                <a:lnSpc>
                  <a:spcPct val="90000"/>
                </a:lnSpc>
                <a:spcBef>
                  <a:spcPct val="0"/>
                </a:spcBef>
                <a:spcAft>
                  <a:spcPct val="35000"/>
                </a:spcAft>
                <a:buNone/>
              </a:pPr>
              <a:endParaRPr lang="en-US" sz="800" kern="1200"/>
            </a:p>
          </p:txBody>
        </p:sp>
      </p:grpSp>
      <p:sp>
        <p:nvSpPr>
          <p:cNvPr id="17" name="CasellaDiTesto 16">
            <a:extLst>
              <a:ext uri="{FF2B5EF4-FFF2-40B4-BE49-F238E27FC236}">
                <a16:creationId xmlns:a16="http://schemas.microsoft.com/office/drawing/2014/main" id="{5118F5B5-58DE-39CB-25E9-A8848D664B11}"/>
              </a:ext>
            </a:extLst>
          </p:cNvPr>
          <p:cNvSpPr txBox="1"/>
          <p:nvPr/>
        </p:nvSpPr>
        <p:spPr>
          <a:xfrm>
            <a:off x="4926879" y="1954682"/>
            <a:ext cx="2782553" cy="2062103"/>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a:latin typeface="Calibri Light"/>
                <a:ea typeface="Calibri Light"/>
                <a:cs typeface="Calibri Light"/>
              </a:rPr>
              <a:t>Registrate</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b="1" err="1">
                <a:solidFill>
                  <a:schemeClr val="accent6"/>
                </a:solidFill>
                <a:latin typeface="Calibri Light"/>
                <a:ea typeface="Calibri Light"/>
                <a:cs typeface="Calibri Light"/>
              </a:rPr>
              <a:t>Verify</a:t>
            </a:r>
            <a:r>
              <a:rPr lang="it-IT" sz="1600" b="1">
                <a:solidFill>
                  <a:schemeClr val="accent6"/>
                </a:solidFill>
                <a:latin typeface="Calibri Light"/>
                <a:ea typeface="Calibri Light"/>
                <a:cs typeface="Calibri Light"/>
              </a:rPr>
              <a:t> </a:t>
            </a:r>
            <a:r>
              <a:rPr lang="it-IT" sz="1600" b="1" err="1">
                <a:solidFill>
                  <a:schemeClr val="accent6"/>
                </a:solidFill>
                <a:latin typeface="Calibri Light"/>
                <a:ea typeface="Calibri Light"/>
                <a:cs typeface="Calibri Light"/>
              </a:rPr>
              <a:t>psychiatrist</a:t>
            </a:r>
            <a:r>
              <a:rPr lang="it-IT" sz="1600" b="1">
                <a:solidFill>
                  <a:schemeClr val="accent6"/>
                </a:solidFill>
                <a:latin typeface="Calibri Light"/>
                <a:ea typeface="Calibri Light"/>
                <a:cs typeface="Calibri Light"/>
              </a:rPr>
              <a:t> </a:t>
            </a:r>
            <a:r>
              <a:rPr lang="it-IT" sz="1600" b="1" err="1">
                <a:solidFill>
                  <a:schemeClr val="accent6"/>
                </a:solidFill>
                <a:latin typeface="Calibri Light"/>
                <a:ea typeface="Calibri Light"/>
                <a:cs typeface="Calibri Light"/>
              </a:rPr>
              <a:t>identity</a:t>
            </a:r>
            <a:r>
              <a:rPr lang="it-IT" sz="1600" b="1">
                <a:solidFill>
                  <a:schemeClr val="accent6"/>
                </a:solidFill>
                <a:latin typeface="Calibri Light"/>
                <a:ea typeface="Calibri Light"/>
                <a:cs typeface="Calibri Light"/>
              </a:rPr>
              <a:t> for </a:t>
            </a:r>
            <a:r>
              <a:rPr lang="it-IT" sz="1600" b="1" err="1">
                <a:solidFill>
                  <a:schemeClr val="accent6"/>
                </a:solidFill>
                <a:latin typeface="Calibri Light"/>
                <a:ea typeface="Calibri Light"/>
                <a:cs typeface="Calibri Light"/>
              </a:rPr>
              <a:t>registration</a:t>
            </a:r>
            <a:endParaRPr lang="it-IT" sz="1600" b="1">
              <a:solidFill>
                <a:schemeClr val="accent6"/>
              </a:solidFill>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Update software</a:t>
            </a:r>
          </a:p>
          <a:p>
            <a:pPr marL="285750" indent="-285750">
              <a:buFont typeface="Arial" panose="020B0604020202020204" pitchFamily="34" charset="0"/>
              <a:buChar char="•"/>
            </a:pPr>
            <a:r>
              <a:rPr lang="it-IT" sz="1600" err="1">
                <a:latin typeface="Calibri Light"/>
                <a:ea typeface="Calibri Light"/>
                <a:cs typeface="Calibri Light"/>
              </a:rPr>
              <a:t>Verify</a:t>
            </a:r>
            <a:r>
              <a:rPr lang="it-IT" sz="1600">
                <a:latin typeface="Calibri Light"/>
                <a:ea typeface="Calibri Light"/>
                <a:cs typeface="Calibri Light"/>
              </a:rPr>
              <a:t> and upload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b="1">
                <a:solidFill>
                  <a:srgbClr val="7030A0"/>
                </a:solidFill>
                <a:latin typeface="Calibri Light"/>
                <a:ea typeface="Calibri Light"/>
                <a:cs typeface="Calibri Light"/>
              </a:rPr>
              <a:t>Solve technical </a:t>
            </a:r>
            <a:r>
              <a:rPr lang="it-IT" sz="1600" b="1" err="1">
                <a:solidFill>
                  <a:srgbClr val="7030A0"/>
                </a:solidFill>
                <a:latin typeface="Calibri Light"/>
                <a:ea typeface="Calibri Light"/>
                <a:cs typeface="Calibri Light"/>
              </a:rPr>
              <a:t>problems</a:t>
            </a:r>
            <a:endParaRPr lang="it-IT" sz="1600" b="1">
              <a:solidFill>
                <a:srgbClr val="7030A0"/>
              </a:solidFill>
              <a:latin typeface="Calibri Light"/>
              <a:ea typeface="Calibri Light"/>
              <a:cs typeface="Calibri Light"/>
            </a:endParaRPr>
          </a:p>
        </p:txBody>
      </p:sp>
      <p:sp>
        <p:nvSpPr>
          <p:cNvPr id="21" name="CasellaDiTesto 20">
            <a:extLst>
              <a:ext uri="{FF2B5EF4-FFF2-40B4-BE49-F238E27FC236}">
                <a16:creationId xmlns:a16="http://schemas.microsoft.com/office/drawing/2014/main" id="{C8226A32-6122-586E-4B81-B73DBB013539}"/>
              </a:ext>
            </a:extLst>
          </p:cNvPr>
          <p:cNvSpPr txBox="1"/>
          <p:nvPr/>
        </p:nvSpPr>
        <p:spPr>
          <a:xfrm>
            <a:off x="6739430" y="1139848"/>
            <a:ext cx="1812551" cy="338554"/>
          </a:xfrm>
          <a:prstGeom prst="rect">
            <a:avLst/>
          </a:prstGeom>
          <a:noFill/>
        </p:spPr>
        <p:txBody>
          <a:bodyPr wrap="square" rtlCol="0">
            <a:spAutoFit/>
          </a:bodyPr>
          <a:lstStyle/>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a:t>
            </a:r>
            <a:r>
              <a:rPr lang="it-IT" sz="1600" b="1" err="1">
                <a:solidFill>
                  <a:srgbClr val="3D6696"/>
                </a:solidFill>
                <a:latin typeface="Calibri Light" panose="020F0302020204030204" pitchFamily="34" charset="0"/>
              </a:rPr>
              <a:t>technicians</a:t>
            </a:r>
            <a:endParaRPr lang="it-IT" sz="1600" b="1">
              <a:solidFill>
                <a:srgbClr val="3D6696"/>
              </a:solidFill>
              <a:latin typeface="Calibri Light" panose="020F0302020204030204" pitchFamily="34" charset="0"/>
            </a:endParaRPr>
          </a:p>
        </p:txBody>
      </p:sp>
      <p:pic>
        <p:nvPicPr>
          <p:cNvPr id="24" name="Elemento grafico 23" descr="Ingranaggi con riempimento a tinta unita">
            <a:extLst>
              <a:ext uri="{FF2B5EF4-FFF2-40B4-BE49-F238E27FC236}">
                <a16:creationId xmlns:a16="http://schemas.microsoft.com/office/drawing/2014/main" id="{0E7BACEF-759C-4D58-67CC-4628A8036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6212" y="1743962"/>
            <a:ext cx="569528" cy="569528"/>
          </a:xfrm>
          <a:prstGeom prst="rect">
            <a:avLst/>
          </a:prstGeom>
        </p:spPr>
      </p:pic>
      <p:sp>
        <p:nvSpPr>
          <p:cNvPr id="26" name="CasellaDiTesto 25">
            <a:extLst>
              <a:ext uri="{FF2B5EF4-FFF2-40B4-BE49-F238E27FC236}">
                <a16:creationId xmlns:a16="http://schemas.microsoft.com/office/drawing/2014/main" id="{2FA49E97-B60C-E97A-A3D2-28060F8F9E79}"/>
              </a:ext>
            </a:extLst>
          </p:cNvPr>
          <p:cNvSpPr txBox="1"/>
          <p:nvPr/>
        </p:nvSpPr>
        <p:spPr>
          <a:xfrm>
            <a:off x="1381255" y="5534677"/>
            <a:ext cx="2770982" cy="646331"/>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At home </a:t>
            </a:r>
            <a:r>
              <a:rPr lang="it-IT" b="1" err="1">
                <a:latin typeface="Calibri Light"/>
                <a:ea typeface="Calibri Light"/>
                <a:cs typeface="Calibri Light"/>
              </a:rPr>
              <a:t>parameters</a:t>
            </a:r>
            <a:r>
              <a:rPr lang="it-IT" b="1">
                <a:latin typeface="Calibri Light"/>
                <a:ea typeface="Calibri Light"/>
                <a:cs typeface="Calibri Light"/>
              </a:rPr>
              <a:t> </a:t>
            </a:r>
            <a:r>
              <a:rPr lang="it-IT" b="1" err="1">
                <a:latin typeface="Calibri Light"/>
                <a:ea typeface="Calibri Light"/>
                <a:cs typeface="Calibri Light"/>
              </a:rPr>
              <a:t>not</a:t>
            </a:r>
            <a:r>
              <a:rPr lang="it-IT" b="1">
                <a:latin typeface="Calibri Light"/>
                <a:ea typeface="Calibri Light"/>
                <a:cs typeface="Calibri Light"/>
              </a:rPr>
              <a:t> </a:t>
            </a:r>
            <a:r>
              <a:rPr lang="it-IT" b="1" err="1">
                <a:latin typeface="Calibri Light"/>
                <a:ea typeface="Calibri Light"/>
                <a:cs typeface="Calibri Light"/>
              </a:rPr>
              <a:t>measured</a:t>
            </a:r>
            <a:r>
              <a:rPr lang="it-IT" b="1">
                <a:latin typeface="Calibri Light"/>
                <a:ea typeface="Calibri Light"/>
                <a:cs typeface="Calibri Light"/>
              </a:rPr>
              <a:t> by smartwatch</a:t>
            </a:r>
            <a:endParaRPr lang="it-IT"/>
          </a:p>
        </p:txBody>
      </p:sp>
      <p:sp>
        <p:nvSpPr>
          <p:cNvPr id="28" name="CasellaDiTesto 27">
            <a:extLst>
              <a:ext uri="{FF2B5EF4-FFF2-40B4-BE49-F238E27FC236}">
                <a16:creationId xmlns:a16="http://schemas.microsoft.com/office/drawing/2014/main" id="{01024013-D309-5B20-A4A3-2784564661B6}"/>
              </a:ext>
            </a:extLst>
          </p:cNvPr>
          <p:cNvSpPr txBox="1"/>
          <p:nvPr/>
        </p:nvSpPr>
        <p:spPr>
          <a:xfrm>
            <a:off x="465377" y="1951353"/>
            <a:ext cx="3185119" cy="2554545"/>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Send</a:t>
            </a:r>
            <a:r>
              <a:rPr lang="it-IT" sz="1600" b="1">
                <a:solidFill>
                  <a:srgbClr val="FF0000"/>
                </a:solidFill>
                <a:latin typeface="Calibri Light"/>
                <a:ea typeface="Calibri Light"/>
                <a:cs typeface="Calibri Light"/>
              </a:rPr>
              <a:t> notes</a:t>
            </a:r>
            <a:r>
              <a:rPr lang="it-IT" sz="1600">
                <a:latin typeface="Calibri Light"/>
                <a:ea typeface="Calibri Light"/>
                <a:cs typeface="Calibri Light"/>
              </a:rPr>
              <a:t> </a:t>
            </a:r>
            <a:endParaRPr lang="it-IT" sz="1600">
              <a:latin typeface="Calibri Light" panose="020F0302020204030204" pitchFamily="34" charset="0"/>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notes</a:t>
            </a:r>
          </a:p>
          <a:p>
            <a:pPr marL="285750" indent="-285750">
              <a:buFont typeface="Arial" panose="020B0604020202020204" pitchFamily="34" charset="0"/>
              <a:buChar char="•"/>
            </a:pPr>
            <a:r>
              <a:rPr lang="it-IT" sz="1600" b="1">
                <a:solidFill>
                  <a:srgbClr val="00B050"/>
                </a:solidFill>
                <a:latin typeface="Calibri Light"/>
                <a:ea typeface="Calibri Light"/>
                <a:cs typeface="Calibri Light"/>
              </a:rPr>
              <a:t>Upload </a:t>
            </a:r>
            <a:r>
              <a:rPr lang="it-IT" sz="1600" b="1" err="1">
                <a:solidFill>
                  <a:srgbClr val="00B050"/>
                </a:solidFill>
                <a:latin typeface="Calibri Light"/>
                <a:ea typeface="Calibri Light"/>
                <a:cs typeface="Calibri Light"/>
              </a:rPr>
              <a:t>medical</a:t>
            </a:r>
            <a:r>
              <a:rPr lang="it-IT" sz="1600" b="1">
                <a:solidFill>
                  <a:srgbClr val="00B050"/>
                </a:solidFill>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grpSp>
        <p:nvGrpSpPr>
          <p:cNvPr id="36" name="Gruppo 35">
            <a:extLst>
              <a:ext uri="{FF2B5EF4-FFF2-40B4-BE49-F238E27FC236}">
                <a16:creationId xmlns:a16="http://schemas.microsoft.com/office/drawing/2014/main" id="{376DA57F-9CF8-6D5C-B481-F57F564E0CA2}"/>
              </a:ext>
            </a:extLst>
          </p:cNvPr>
          <p:cNvGrpSpPr/>
          <p:nvPr/>
        </p:nvGrpSpPr>
        <p:grpSpPr>
          <a:xfrm>
            <a:off x="465377" y="1002224"/>
            <a:ext cx="1534422" cy="767211"/>
            <a:chOff x="1084" y="2485201"/>
            <a:chExt cx="1534422" cy="767211"/>
          </a:xfrm>
        </p:grpSpPr>
        <p:sp>
          <p:nvSpPr>
            <p:cNvPr id="32" name="Rettangolo 31">
              <a:extLst>
                <a:ext uri="{FF2B5EF4-FFF2-40B4-BE49-F238E27FC236}">
                  <a16:creationId xmlns:a16="http://schemas.microsoft.com/office/drawing/2014/main" id="{8D39B715-C283-B9CD-3688-416BB818E105}"/>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CasellaDiTesto 33">
              <a:extLst>
                <a:ext uri="{FF2B5EF4-FFF2-40B4-BE49-F238E27FC236}">
                  <a16:creationId xmlns:a16="http://schemas.microsoft.com/office/drawing/2014/main" id="{932117A4-EBBF-70C5-464E-2A39858156AB}"/>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Caregiver</a:t>
              </a:r>
            </a:p>
          </p:txBody>
        </p:sp>
      </p:grpSp>
      <p:sp>
        <p:nvSpPr>
          <p:cNvPr id="42" name="CasellaDiTesto 41">
            <a:extLst>
              <a:ext uri="{FF2B5EF4-FFF2-40B4-BE49-F238E27FC236}">
                <a16:creationId xmlns:a16="http://schemas.microsoft.com/office/drawing/2014/main" id="{B3CC6763-2D17-B7CE-B25B-22FECB1EC49B}"/>
              </a:ext>
            </a:extLst>
          </p:cNvPr>
          <p:cNvSpPr txBox="1"/>
          <p:nvPr/>
        </p:nvSpPr>
        <p:spPr>
          <a:xfrm>
            <a:off x="1999799" y="1069046"/>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Patient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p:txBody>
      </p:sp>
      <p:pic>
        <p:nvPicPr>
          <p:cNvPr id="46" name="Elemento grafico 45" descr="Ingranaggi con riempimento a tinta unita">
            <a:extLst>
              <a:ext uri="{FF2B5EF4-FFF2-40B4-BE49-F238E27FC236}">
                <a16:creationId xmlns:a16="http://schemas.microsoft.com/office/drawing/2014/main" id="{607ED993-0E62-A63C-744A-4C89560474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613" y="1756741"/>
            <a:ext cx="569527" cy="569527"/>
          </a:xfrm>
          <a:prstGeom prst="rect">
            <a:avLst/>
          </a:prstGeom>
        </p:spPr>
      </p:pic>
      <p:sp>
        <p:nvSpPr>
          <p:cNvPr id="48" name="Freccia a destra 47">
            <a:extLst>
              <a:ext uri="{FF2B5EF4-FFF2-40B4-BE49-F238E27FC236}">
                <a16:creationId xmlns:a16="http://schemas.microsoft.com/office/drawing/2014/main" id="{602A82A0-FABF-EDD0-5810-E6CE69EB56C2}"/>
              </a:ext>
            </a:extLst>
          </p:cNvPr>
          <p:cNvSpPr/>
          <p:nvPr/>
        </p:nvSpPr>
        <p:spPr>
          <a:xfrm>
            <a:off x="287174" y="4825702"/>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0" name="CasellaDiTesto 49">
            <a:extLst>
              <a:ext uri="{FF2B5EF4-FFF2-40B4-BE49-F238E27FC236}">
                <a16:creationId xmlns:a16="http://schemas.microsoft.com/office/drawing/2014/main" id="{64FB0252-FA29-385E-BAD9-A0B8EB2CE049}"/>
              </a:ext>
            </a:extLst>
          </p:cNvPr>
          <p:cNvSpPr txBox="1"/>
          <p:nvPr/>
        </p:nvSpPr>
        <p:spPr>
          <a:xfrm>
            <a:off x="1438764" y="4739442"/>
            <a:ext cx="2721642" cy="646331"/>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Intermediary</a:t>
            </a:r>
            <a:r>
              <a:rPr lang="it-IT" b="1">
                <a:latin typeface="Calibri Light"/>
                <a:ea typeface="Calibri Light"/>
                <a:cs typeface="Calibri Light"/>
              </a:rPr>
              <a:t> </a:t>
            </a:r>
            <a:r>
              <a:rPr lang="it-IT" b="1" err="1">
                <a:latin typeface="Calibri Light"/>
                <a:ea typeface="Calibri Light"/>
                <a:cs typeface="Calibri Light"/>
              </a:rPr>
              <a:t>between</a:t>
            </a:r>
            <a:r>
              <a:rPr lang="it-IT" b="1">
                <a:latin typeface="Calibri Light"/>
                <a:ea typeface="Calibri Light"/>
                <a:cs typeface="Calibri Light"/>
              </a:rPr>
              <a:t> </a:t>
            </a:r>
            <a:r>
              <a:rPr lang="it-IT" b="1" err="1">
                <a:latin typeface="Calibri Light"/>
                <a:ea typeface="Calibri Light"/>
                <a:cs typeface="Calibri Light"/>
              </a:rPr>
              <a:t>patient</a:t>
            </a:r>
            <a:r>
              <a:rPr lang="it-IT" b="1">
                <a:latin typeface="Calibri Light"/>
                <a:ea typeface="Calibri Light"/>
                <a:cs typeface="Calibri Light"/>
              </a:rPr>
              <a:t> and </a:t>
            </a:r>
            <a:r>
              <a:rPr lang="it-IT" b="1" err="1">
                <a:latin typeface="Calibri Light"/>
                <a:ea typeface="Calibri Light"/>
                <a:cs typeface="Calibri Light"/>
              </a:rPr>
              <a:t>psychiatrist</a:t>
            </a:r>
            <a:endParaRPr lang="it-IT" b="1">
              <a:latin typeface="Calibri Light"/>
              <a:ea typeface="Calibri Light"/>
              <a:cs typeface="Calibri Light"/>
            </a:endParaRPr>
          </a:p>
        </p:txBody>
      </p:sp>
      <p:pic>
        <p:nvPicPr>
          <p:cNvPr id="54" name="Elemento grafico 32" descr="Faccina angelo con riempimento a tinta unita">
            <a:extLst>
              <a:ext uri="{FF2B5EF4-FFF2-40B4-BE49-F238E27FC236}">
                <a16:creationId xmlns:a16="http://schemas.microsoft.com/office/drawing/2014/main" id="{216B9641-9C04-1FB3-B457-E5A3504131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7856" y="4625196"/>
            <a:ext cx="411193" cy="411193"/>
          </a:xfrm>
          <a:prstGeom prst="rect">
            <a:avLst/>
          </a:prstGeom>
        </p:spPr>
      </p:pic>
      <p:sp>
        <p:nvSpPr>
          <p:cNvPr id="58" name="Freccia a destra 57">
            <a:extLst>
              <a:ext uri="{FF2B5EF4-FFF2-40B4-BE49-F238E27FC236}">
                <a16:creationId xmlns:a16="http://schemas.microsoft.com/office/drawing/2014/main" id="{0D236569-9D69-E9ED-BC94-D675F7E17FA2}"/>
              </a:ext>
            </a:extLst>
          </p:cNvPr>
          <p:cNvSpPr/>
          <p:nvPr/>
        </p:nvSpPr>
        <p:spPr>
          <a:xfrm>
            <a:off x="287173" y="5616456"/>
            <a:ext cx="978408" cy="484632"/>
          </a:xfrm>
          <a:prstGeom prst="rightArrow">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61" name="Elemento grafico 65" descr="Casa1 contorno">
            <a:extLst>
              <a:ext uri="{FF2B5EF4-FFF2-40B4-BE49-F238E27FC236}">
                <a16:creationId xmlns:a16="http://schemas.microsoft.com/office/drawing/2014/main" id="{7038362C-DAFD-F2A6-0F5A-25C595778A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989" y="5229045"/>
            <a:ext cx="497457" cy="497457"/>
          </a:xfrm>
          <a:prstGeom prst="rect">
            <a:avLst/>
          </a:prstGeom>
        </p:spPr>
      </p:pic>
      <p:sp>
        <p:nvSpPr>
          <p:cNvPr id="66" name="Freccia a destra 65">
            <a:extLst>
              <a:ext uri="{FF2B5EF4-FFF2-40B4-BE49-F238E27FC236}">
                <a16:creationId xmlns:a16="http://schemas.microsoft.com/office/drawing/2014/main" id="{F0569301-643C-79E5-6DB1-A70FD1117DB4}"/>
              </a:ext>
            </a:extLst>
          </p:cNvPr>
          <p:cNvSpPr/>
          <p:nvPr/>
        </p:nvSpPr>
        <p:spPr>
          <a:xfrm>
            <a:off x="4657889" y="5113248"/>
            <a:ext cx="978408" cy="484632"/>
          </a:xfrm>
          <a:prstGeom prst="rightArrow">
            <a:avLst/>
          </a:prstGeom>
          <a:no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67" name="Elemento grafico 67" descr="Bambini contorno">
            <a:extLst>
              <a:ext uri="{FF2B5EF4-FFF2-40B4-BE49-F238E27FC236}">
                <a16:creationId xmlns:a16="http://schemas.microsoft.com/office/drawing/2014/main" id="{30AC483B-53BE-5698-0FD6-A296647DD3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68573" y="4438290"/>
            <a:ext cx="741872" cy="770627"/>
          </a:xfrm>
          <a:prstGeom prst="rect">
            <a:avLst/>
          </a:prstGeom>
        </p:spPr>
      </p:pic>
      <p:sp>
        <p:nvSpPr>
          <p:cNvPr id="69" name="CasellaDiTesto 68">
            <a:extLst>
              <a:ext uri="{FF2B5EF4-FFF2-40B4-BE49-F238E27FC236}">
                <a16:creationId xmlns:a16="http://schemas.microsoft.com/office/drawing/2014/main" id="{341940F2-4310-E67A-2A44-0AD32FE91960}"/>
              </a:ext>
            </a:extLst>
          </p:cNvPr>
          <p:cNvSpPr txBox="1"/>
          <p:nvPr/>
        </p:nvSpPr>
        <p:spPr>
          <a:xfrm>
            <a:off x="5614697" y="4358111"/>
            <a:ext cx="2115852" cy="369332"/>
          </a:xfrm>
          <a:prstGeom prst="rect">
            <a:avLst/>
          </a:prstGeom>
          <a:noFill/>
        </p:spPr>
        <p:txBody>
          <a:bodyPr wrap="square" lIns="91440" tIns="45720" rIns="91440" bIns="45720" rtlCol="0" anchor="t">
            <a:spAutoFit/>
          </a:bodyPr>
          <a:lstStyle/>
          <a:p>
            <a:pPr algn="ctr"/>
            <a:r>
              <a:rPr lang="it-IT" b="1" err="1">
                <a:latin typeface="Calibri Light"/>
                <a:ea typeface="Calibri Light"/>
                <a:cs typeface="Calibri Light"/>
              </a:rPr>
              <a:t>Need</a:t>
            </a:r>
            <a:r>
              <a:rPr lang="it-IT" b="1">
                <a:latin typeface="Calibri Light"/>
                <a:ea typeface="Calibri Light"/>
                <a:cs typeface="Calibri Light"/>
              </a:rPr>
              <a:t> of </a:t>
            </a:r>
            <a:r>
              <a:rPr lang="it-IT" b="1" err="1">
                <a:latin typeface="Calibri Light"/>
                <a:ea typeface="Calibri Light"/>
                <a:cs typeface="Calibri Light"/>
              </a:rPr>
              <a:t>approval</a:t>
            </a:r>
            <a:endParaRPr lang="it-IT" b="1">
              <a:latin typeface="Calibri Light"/>
              <a:ea typeface="Calibri Light"/>
              <a:cs typeface="Calibri Light"/>
            </a:endParaRPr>
          </a:p>
        </p:txBody>
      </p:sp>
      <p:sp>
        <p:nvSpPr>
          <p:cNvPr id="71" name="Freccia a destra 70">
            <a:extLst>
              <a:ext uri="{FF2B5EF4-FFF2-40B4-BE49-F238E27FC236}">
                <a16:creationId xmlns:a16="http://schemas.microsoft.com/office/drawing/2014/main" id="{4E61D93C-D6BF-DA5F-5FBE-44F24AEDEE44}"/>
              </a:ext>
            </a:extLst>
          </p:cNvPr>
          <p:cNvSpPr/>
          <p:nvPr/>
        </p:nvSpPr>
        <p:spPr>
          <a:xfrm>
            <a:off x="4643513" y="4308116"/>
            <a:ext cx="978408" cy="484632"/>
          </a:xfrm>
          <a:prstGeom prst="rightArrow">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73" name="Elemento grafico 72" descr="Segna Pollice su contorno">
            <a:extLst>
              <a:ext uri="{FF2B5EF4-FFF2-40B4-BE49-F238E27FC236}">
                <a16:creationId xmlns:a16="http://schemas.microsoft.com/office/drawing/2014/main" id="{3618E321-80C7-4CEE-DB3D-D7CFD44FE7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22234" y="4121987"/>
            <a:ext cx="396816" cy="382439"/>
          </a:xfrm>
          <a:prstGeom prst="rect">
            <a:avLst/>
          </a:prstGeom>
        </p:spPr>
      </p:pic>
    </p:spTree>
    <p:extLst>
      <p:ext uri="{BB962C8B-B14F-4D97-AF65-F5344CB8AC3E}">
        <p14:creationId xmlns:p14="http://schemas.microsoft.com/office/powerpoint/2010/main" val="26862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6" grpId="0" animBg="1"/>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8471080-1597-4D55-AA04-A7BBCF1CE956}"/>
              </a:ext>
            </a:extLst>
          </p:cNvPr>
          <p:cNvSpPr>
            <a:spLocks noGrp="1"/>
          </p:cNvSpPr>
          <p:nvPr>
            <p:ph type="title"/>
          </p:nvPr>
        </p:nvSpPr>
        <p:spPr>
          <a:xfrm>
            <a:off x="288521" y="108686"/>
            <a:ext cx="8581043" cy="840400"/>
          </a:xfrm>
        </p:spPr>
        <p:txBody>
          <a:bodyPr/>
          <a:lstStyle/>
          <a:p>
            <a:r>
              <a:rPr lang="it-IT"/>
              <a:t>INTRODUCTION</a:t>
            </a:r>
          </a:p>
        </p:txBody>
      </p:sp>
      <p:pic>
        <p:nvPicPr>
          <p:cNvPr id="7" name="Picture 6" descr="Person wearing a smart watch">
            <a:extLst>
              <a:ext uri="{FF2B5EF4-FFF2-40B4-BE49-F238E27FC236}">
                <a16:creationId xmlns:a16="http://schemas.microsoft.com/office/drawing/2014/main" id="{CD328AF3-DE8D-7131-43C9-05C148B4E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189" y="3536102"/>
            <a:ext cx="2225040" cy="1960880"/>
          </a:xfrm>
          <a:prstGeom prst="rect">
            <a:avLst/>
          </a:prstGeom>
          <a:ln>
            <a:solidFill>
              <a:schemeClr val="tx1"/>
            </a:solidFill>
          </a:ln>
        </p:spPr>
      </p:pic>
      <p:pic>
        <p:nvPicPr>
          <p:cNvPr id="11" name="Content Placeholder 10" descr="Person watching empty phone">
            <a:extLst>
              <a:ext uri="{FF2B5EF4-FFF2-40B4-BE49-F238E27FC236}">
                <a16:creationId xmlns:a16="http://schemas.microsoft.com/office/drawing/2014/main" id="{2B9660A0-FB67-A35C-14B8-E9ED64B502D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16938" y="3536102"/>
            <a:ext cx="2451873" cy="1960880"/>
          </a:xfrm>
          <a:ln>
            <a:solidFill>
              <a:schemeClr val="tx1"/>
            </a:solidFill>
          </a:ln>
        </p:spPr>
      </p:pic>
      <p:pic>
        <p:nvPicPr>
          <p:cNvPr id="13" name="Graphic 12" descr="Wi-Fi with solid fill">
            <a:extLst>
              <a:ext uri="{FF2B5EF4-FFF2-40B4-BE49-F238E27FC236}">
                <a16:creationId xmlns:a16="http://schemas.microsoft.com/office/drawing/2014/main" id="{8CCD3388-BE4F-B19C-B7C2-B9F84AC2A4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01383" y="3719168"/>
            <a:ext cx="914400" cy="914400"/>
          </a:xfrm>
          <a:prstGeom prst="rect">
            <a:avLst/>
          </a:prstGeom>
        </p:spPr>
      </p:pic>
      <p:sp>
        <p:nvSpPr>
          <p:cNvPr id="26" name="TextBox 25">
            <a:extLst>
              <a:ext uri="{FF2B5EF4-FFF2-40B4-BE49-F238E27FC236}">
                <a16:creationId xmlns:a16="http://schemas.microsoft.com/office/drawing/2014/main" id="{234BB410-65F3-6275-D230-4D974473B1E6}"/>
              </a:ext>
            </a:extLst>
          </p:cNvPr>
          <p:cNvSpPr txBox="1"/>
          <p:nvPr/>
        </p:nvSpPr>
        <p:spPr>
          <a:xfrm>
            <a:off x="-300831" y="5595849"/>
            <a:ext cx="4577080" cy="646331"/>
          </a:xfrm>
          <a:prstGeom prst="rect">
            <a:avLst/>
          </a:prstGeom>
          <a:noFill/>
        </p:spPr>
        <p:txBody>
          <a:bodyPr wrap="square">
            <a:spAutoFit/>
          </a:bodyPr>
          <a:lstStyle/>
          <a:p>
            <a:pPr algn="ctr"/>
            <a:r>
              <a:rPr lang="en-US">
                <a:ln w="0"/>
                <a:effectLst>
                  <a:outerShdw blurRad="38100" dist="19050" dir="2700000" algn="tl" rotWithShape="0">
                    <a:schemeClr val="dk1">
                      <a:alpha val="40000"/>
                    </a:schemeClr>
                  </a:outerShdw>
                </a:effectLst>
              </a:rPr>
              <a:t>Wearable device to </a:t>
            </a:r>
          </a:p>
          <a:p>
            <a:pPr algn="ctr"/>
            <a:r>
              <a:rPr lang="en-US">
                <a:ln w="0"/>
                <a:effectLst>
                  <a:outerShdw blurRad="38100" dist="19050" dir="2700000" algn="tl" rotWithShape="0">
                    <a:schemeClr val="dk1">
                      <a:alpha val="40000"/>
                    </a:schemeClr>
                  </a:outerShdw>
                </a:effectLst>
              </a:rPr>
              <a:t>track the Parameters</a:t>
            </a:r>
            <a:endParaRPr lang="en-US" sz="1800" b="0" cap="none" spc="0">
              <a:ln w="0"/>
              <a:solidFill>
                <a:schemeClr val="tx1"/>
              </a:solidFill>
              <a:effectLst>
                <a:outerShdw blurRad="38100" dist="19050" dir="2700000" algn="tl" rotWithShape="0">
                  <a:schemeClr val="dk1">
                    <a:alpha val="40000"/>
                  </a:schemeClr>
                </a:outerShdw>
              </a:effectLst>
            </a:endParaRPr>
          </a:p>
        </p:txBody>
      </p:sp>
      <p:sp>
        <p:nvSpPr>
          <p:cNvPr id="27" name="Rectangle 26">
            <a:extLst>
              <a:ext uri="{FF2B5EF4-FFF2-40B4-BE49-F238E27FC236}">
                <a16:creationId xmlns:a16="http://schemas.microsoft.com/office/drawing/2014/main" id="{6843908F-9C48-F56E-E145-9116C91B5D94}"/>
              </a:ext>
            </a:extLst>
          </p:cNvPr>
          <p:cNvSpPr/>
          <p:nvPr/>
        </p:nvSpPr>
        <p:spPr>
          <a:xfrm>
            <a:off x="5937882" y="5595849"/>
            <a:ext cx="2423740" cy="923330"/>
          </a:xfrm>
          <a:prstGeom prst="rect">
            <a:avLst/>
          </a:prstGeom>
          <a:noFill/>
        </p:spPr>
        <p:txBody>
          <a:bodyPr wrap="none" lIns="91440" tIns="45720" rIns="91440" bIns="45720">
            <a:spAutoFit/>
          </a:bodyPr>
          <a:lstStyle/>
          <a:p>
            <a:pPr algn="ctr"/>
            <a:r>
              <a:rPr lang="en-US" b="0" cap="none" spc="0">
                <a:ln w="0"/>
                <a:solidFill>
                  <a:schemeClr val="tx1"/>
                </a:solidFill>
                <a:effectLst>
                  <a:outerShdw blurRad="38100" dist="19050" dir="2700000" algn="tl" rotWithShape="0">
                    <a:schemeClr val="dk1">
                      <a:alpha val="40000"/>
                    </a:schemeClr>
                  </a:outerShdw>
                </a:effectLst>
              </a:rPr>
              <a:t>Monitoring Patient data</a:t>
            </a:r>
          </a:p>
          <a:p>
            <a:pPr algn="ctr"/>
            <a:r>
              <a:rPr lang="en-US">
                <a:ln w="0"/>
                <a:effectLst>
                  <a:outerShdw blurRad="38100" dist="19050" dir="2700000" algn="tl" rotWithShape="0">
                    <a:schemeClr val="dk1">
                      <a:alpha val="40000"/>
                    </a:schemeClr>
                  </a:outerShdw>
                </a:effectLst>
              </a:rPr>
              <a:t>With Mobile </a:t>
            </a:r>
            <a:endParaRPr lang="en-US" b="0" cap="none" spc="0">
              <a:ln w="0"/>
              <a:solidFill>
                <a:schemeClr val="tx1"/>
              </a:solidFill>
              <a:effectLst>
                <a:outerShdw blurRad="38100" dist="19050" dir="2700000" algn="tl" rotWithShape="0">
                  <a:schemeClr val="dk1">
                    <a:alpha val="40000"/>
                  </a:schemeClr>
                </a:outerShdw>
              </a:effectLst>
            </a:endParaRPr>
          </a:p>
          <a:p>
            <a:pPr algn="ctr"/>
            <a:endParaRPr lang="en-US" b="0" cap="none" spc="0">
              <a:ln w="0"/>
              <a:solidFill>
                <a:schemeClr val="tx1"/>
              </a:solidFill>
              <a:effectLst>
                <a:outerShdw blurRad="38100" dist="19050" dir="2700000" algn="tl" rotWithShape="0">
                  <a:schemeClr val="dk1">
                    <a:alpha val="40000"/>
                  </a:schemeClr>
                </a:outerShdw>
              </a:effectLst>
            </a:endParaRPr>
          </a:p>
        </p:txBody>
      </p:sp>
      <p:pic>
        <p:nvPicPr>
          <p:cNvPr id="31" name="Picture 30" descr="Mobile device with apps">
            <a:extLst>
              <a:ext uri="{FF2B5EF4-FFF2-40B4-BE49-F238E27FC236}">
                <a16:creationId xmlns:a16="http://schemas.microsoft.com/office/drawing/2014/main" id="{4357C9E3-4E44-0A50-7DD1-9D892C2A1B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4218" y="1514516"/>
            <a:ext cx="2712720" cy="1739443"/>
          </a:xfrm>
          <a:prstGeom prst="rect">
            <a:avLst/>
          </a:prstGeom>
          <a:ln>
            <a:solidFill>
              <a:schemeClr val="tx1"/>
            </a:solidFill>
          </a:ln>
        </p:spPr>
      </p:pic>
      <p:sp>
        <p:nvSpPr>
          <p:cNvPr id="32" name="TextBox 31">
            <a:extLst>
              <a:ext uri="{FF2B5EF4-FFF2-40B4-BE49-F238E27FC236}">
                <a16:creationId xmlns:a16="http://schemas.microsoft.com/office/drawing/2014/main" id="{DAEEB177-C461-C5EF-B36E-2DBD15C6CC91}"/>
              </a:ext>
            </a:extLst>
          </p:cNvPr>
          <p:cNvSpPr txBox="1"/>
          <p:nvPr/>
        </p:nvSpPr>
        <p:spPr>
          <a:xfrm>
            <a:off x="2168049" y="818751"/>
            <a:ext cx="4577080" cy="646331"/>
          </a:xfrm>
          <a:prstGeom prst="rect">
            <a:avLst/>
          </a:prstGeom>
          <a:noFill/>
        </p:spPr>
        <p:txBody>
          <a:bodyPr wrap="square">
            <a:spAutoFit/>
          </a:bodyPr>
          <a:lstStyle/>
          <a:p>
            <a:pPr algn="ctr"/>
            <a:r>
              <a:rPr lang="en-US">
                <a:ln w="0"/>
                <a:effectLst>
                  <a:outerShdw blurRad="38100" dist="19050" dir="2700000" algn="tl" rotWithShape="0">
                    <a:schemeClr val="dk1">
                      <a:alpha val="40000"/>
                    </a:schemeClr>
                  </a:outerShdw>
                </a:effectLst>
              </a:rPr>
              <a:t>Mobile App for </a:t>
            </a:r>
          </a:p>
          <a:p>
            <a:pPr algn="ctr"/>
            <a:r>
              <a:rPr lang="en-US">
                <a:ln w="0"/>
                <a:effectLst>
                  <a:outerShdw blurRad="38100" dist="19050" dir="2700000" algn="tl" rotWithShape="0">
                    <a:schemeClr val="dk1">
                      <a:alpha val="40000"/>
                    </a:schemeClr>
                  </a:outerShdw>
                </a:effectLst>
              </a:rPr>
              <a:t>user interface</a:t>
            </a:r>
          </a:p>
        </p:txBody>
      </p:sp>
      <p:pic>
        <p:nvPicPr>
          <p:cNvPr id="9" name="Elemento grafico 8" descr="Medico con riempimento a tinta unita">
            <a:extLst>
              <a:ext uri="{FF2B5EF4-FFF2-40B4-BE49-F238E27FC236}">
                <a16:creationId xmlns:a16="http://schemas.microsoft.com/office/drawing/2014/main" id="{A867E168-800E-7332-DDCD-D9D024A3E6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8074" y="0"/>
            <a:ext cx="585926" cy="585926"/>
          </a:xfrm>
          <a:prstGeom prst="rect">
            <a:avLst/>
          </a:prstGeom>
        </p:spPr>
      </p:pic>
    </p:spTree>
    <p:extLst>
      <p:ext uri="{BB962C8B-B14F-4D97-AF65-F5344CB8AC3E}">
        <p14:creationId xmlns:p14="http://schemas.microsoft.com/office/powerpoint/2010/main" val="890515202"/>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AD4610-0DAB-09C3-8389-143DD49A64F9}"/>
              </a:ext>
            </a:extLst>
          </p:cNvPr>
          <p:cNvSpPr>
            <a:spLocks noGrp="1"/>
          </p:cNvSpPr>
          <p:nvPr>
            <p:ph type="title"/>
          </p:nvPr>
        </p:nvSpPr>
        <p:spPr/>
        <p:txBody>
          <a:bodyPr/>
          <a:lstStyle/>
          <a:p>
            <a:r>
              <a:rPr lang="it-IT"/>
              <a:t>STRENGTHS</a:t>
            </a:r>
          </a:p>
        </p:txBody>
      </p:sp>
      <p:grpSp>
        <p:nvGrpSpPr>
          <p:cNvPr id="11" name="Gruppo 10">
            <a:extLst>
              <a:ext uri="{FF2B5EF4-FFF2-40B4-BE49-F238E27FC236}">
                <a16:creationId xmlns:a16="http://schemas.microsoft.com/office/drawing/2014/main" id="{DE2F7EF2-78A5-94A6-F48C-4EA6169755C4}"/>
              </a:ext>
            </a:extLst>
          </p:cNvPr>
          <p:cNvGrpSpPr/>
          <p:nvPr/>
        </p:nvGrpSpPr>
        <p:grpSpPr>
          <a:xfrm>
            <a:off x="718760" y="1843947"/>
            <a:ext cx="1534422" cy="767211"/>
            <a:chOff x="1084" y="2485201"/>
            <a:chExt cx="1534422" cy="767211"/>
          </a:xfrm>
        </p:grpSpPr>
        <p:sp>
          <p:nvSpPr>
            <p:cNvPr id="6" name="Rettangolo 5">
              <a:extLst>
                <a:ext uri="{FF2B5EF4-FFF2-40B4-BE49-F238E27FC236}">
                  <a16:creationId xmlns:a16="http://schemas.microsoft.com/office/drawing/2014/main" id="{5F37FE13-972F-8D24-278D-D59CE5430FF6}"/>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CasellaDiTesto 9">
              <a:extLst>
                <a:ext uri="{FF2B5EF4-FFF2-40B4-BE49-F238E27FC236}">
                  <a16:creationId xmlns:a16="http://schemas.microsoft.com/office/drawing/2014/main" id="{3323411E-0C04-77CF-1DCE-A1F9BD72E2AF}"/>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Patient</a:t>
              </a:r>
            </a:p>
          </p:txBody>
        </p:sp>
      </p:grpSp>
      <p:sp>
        <p:nvSpPr>
          <p:cNvPr id="13" name="CasellaDiTesto 12">
            <a:extLst>
              <a:ext uri="{FF2B5EF4-FFF2-40B4-BE49-F238E27FC236}">
                <a16:creationId xmlns:a16="http://schemas.microsoft.com/office/drawing/2014/main" id="{FF644BB5-FFC9-6F3F-A9B1-D662D5262E28}"/>
              </a:ext>
            </a:extLst>
          </p:cNvPr>
          <p:cNvSpPr txBox="1"/>
          <p:nvPr/>
        </p:nvSpPr>
        <p:spPr>
          <a:xfrm>
            <a:off x="2837480" y="1189353"/>
            <a:ext cx="2782553" cy="338554"/>
          </a:xfrm>
          <a:prstGeom prst="rect">
            <a:avLst/>
          </a:prstGeom>
          <a:noFill/>
          <a:ln w="19050">
            <a:solidFill>
              <a:schemeClr val="tx1"/>
            </a:solidFill>
          </a:ln>
        </p:spPr>
        <p:txBody>
          <a:bodyPr wrap="square" lIns="91440" tIns="45720" rIns="91440" bIns="45720" rtlCol="0" anchor="t">
            <a:spAutoFit/>
          </a:bodyPr>
          <a:lstStyle/>
          <a:p>
            <a:pPr algn="ctr"/>
            <a:r>
              <a:rPr lang="it-IT" sz="1600" b="1">
                <a:latin typeface="Calibri Light"/>
                <a:cs typeface="Calibri Light"/>
              </a:rPr>
              <a:t>Active </a:t>
            </a:r>
            <a:r>
              <a:rPr lang="it-IT" sz="1600" b="1" err="1">
                <a:latin typeface="Calibri Light"/>
                <a:cs typeface="Calibri Light"/>
              </a:rPr>
              <a:t>role</a:t>
            </a:r>
            <a:r>
              <a:rPr lang="it-IT" sz="1600" b="1">
                <a:latin typeface="Calibri Light"/>
                <a:cs typeface="Calibri Light"/>
              </a:rPr>
              <a:t> </a:t>
            </a:r>
            <a:endParaRPr lang="it-IT" b="1">
              <a:latin typeface="Calibri Light"/>
              <a:cs typeface="Calibri Light"/>
            </a:endParaRPr>
          </a:p>
        </p:txBody>
      </p:sp>
      <p:sp>
        <p:nvSpPr>
          <p:cNvPr id="15" name="CasellaDiTesto 14">
            <a:extLst>
              <a:ext uri="{FF2B5EF4-FFF2-40B4-BE49-F238E27FC236}">
                <a16:creationId xmlns:a16="http://schemas.microsoft.com/office/drawing/2014/main" id="{96B5BA76-D04B-1537-BEAA-7DB7CF0C8222}"/>
              </a:ext>
            </a:extLst>
          </p:cNvPr>
          <p:cNvSpPr txBox="1"/>
          <p:nvPr/>
        </p:nvSpPr>
        <p:spPr>
          <a:xfrm>
            <a:off x="2831728" y="1701187"/>
            <a:ext cx="2782553" cy="338554"/>
          </a:xfrm>
          <a:prstGeom prst="rect">
            <a:avLst/>
          </a:prstGeom>
          <a:noFill/>
          <a:ln w="19050">
            <a:solidFill>
              <a:schemeClr val="tx1"/>
            </a:solidFill>
          </a:ln>
        </p:spPr>
        <p:txBody>
          <a:bodyPr wrap="square" lIns="91440" tIns="45720" rIns="91440" bIns="45720" rtlCol="0" anchor="t">
            <a:spAutoFit/>
          </a:bodyPr>
          <a:lstStyle/>
          <a:p>
            <a:pPr algn="ctr"/>
            <a:r>
              <a:rPr lang="it-IT" sz="1600" b="1">
                <a:latin typeface="Calibri Light"/>
                <a:cs typeface="Calibri Light"/>
              </a:rPr>
              <a:t>Quick </a:t>
            </a:r>
            <a:r>
              <a:rPr lang="it-IT" sz="1600" b="1" err="1">
                <a:latin typeface="Calibri Light"/>
                <a:cs typeface="Calibri Light"/>
              </a:rPr>
              <a:t>psychological</a:t>
            </a:r>
            <a:r>
              <a:rPr lang="it-IT" sz="1600" b="1">
                <a:latin typeface="Calibri Light"/>
                <a:cs typeface="Calibri Light"/>
              </a:rPr>
              <a:t> support</a:t>
            </a:r>
            <a:endParaRPr lang="it-IT" b="1">
              <a:cs typeface="Calibri"/>
            </a:endParaRPr>
          </a:p>
        </p:txBody>
      </p:sp>
      <p:sp>
        <p:nvSpPr>
          <p:cNvPr id="17" name="CasellaDiTesto 16">
            <a:extLst>
              <a:ext uri="{FF2B5EF4-FFF2-40B4-BE49-F238E27FC236}">
                <a16:creationId xmlns:a16="http://schemas.microsoft.com/office/drawing/2014/main" id="{1D259ABD-E3DB-C1F3-D525-3E267D6C57CC}"/>
              </a:ext>
            </a:extLst>
          </p:cNvPr>
          <p:cNvSpPr txBox="1"/>
          <p:nvPr/>
        </p:nvSpPr>
        <p:spPr>
          <a:xfrm>
            <a:off x="2825978" y="2227398"/>
            <a:ext cx="2796930" cy="584775"/>
          </a:xfrm>
          <a:prstGeom prst="rect">
            <a:avLst/>
          </a:prstGeom>
          <a:noFill/>
          <a:ln w="19050">
            <a:solidFill>
              <a:schemeClr val="tx1"/>
            </a:solidFill>
          </a:ln>
        </p:spPr>
        <p:txBody>
          <a:bodyPr wrap="square" lIns="91440" tIns="45720" rIns="91440" bIns="45720" rtlCol="0" anchor="t">
            <a:spAutoFit/>
          </a:bodyPr>
          <a:lstStyle/>
          <a:p>
            <a:pPr algn="ctr"/>
            <a:r>
              <a:rPr lang="it-IT" sz="1600" b="1">
                <a:latin typeface="Calibri Light"/>
                <a:cs typeface="Calibri Light"/>
              </a:rPr>
              <a:t>Easy </a:t>
            </a:r>
            <a:r>
              <a:rPr lang="it-IT" sz="1600" b="1" err="1">
                <a:latin typeface="Calibri Light"/>
                <a:cs typeface="Calibri Light"/>
              </a:rPr>
              <a:t>traceability</a:t>
            </a:r>
            <a:r>
              <a:rPr lang="it-IT" sz="1600" b="1">
                <a:latin typeface="Calibri Light"/>
                <a:cs typeface="Calibri Light"/>
              </a:rPr>
              <a:t> in case of </a:t>
            </a:r>
            <a:r>
              <a:rPr lang="it-IT" sz="1600" b="1" err="1">
                <a:latin typeface="Calibri Light"/>
                <a:cs typeface="Calibri Light"/>
              </a:rPr>
              <a:t>emergency</a:t>
            </a:r>
            <a:endParaRPr lang="it-IT" b="1" err="1">
              <a:cs typeface="Calibri"/>
            </a:endParaRPr>
          </a:p>
        </p:txBody>
      </p:sp>
      <p:sp>
        <p:nvSpPr>
          <p:cNvPr id="19" name="CasellaDiTesto 18">
            <a:extLst>
              <a:ext uri="{FF2B5EF4-FFF2-40B4-BE49-F238E27FC236}">
                <a16:creationId xmlns:a16="http://schemas.microsoft.com/office/drawing/2014/main" id="{8CDE0D91-E91E-7929-982F-BCE773EF452E}"/>
              </a:ext>
            </a:extLst>
          </p:cNvPr>
          <p:cNvSpPr txBox="1"/>
          <p:nvPr/>
        </p:nvSpPr>
        <p:spPr>
          <a:xfrm>
            <a:off x="2834603" y="3026779"/>
            <a:ext cx="2796930" cy="338554"/>
          </a:xfrm>
          <a:prstGeom prst="rect">
            <a:avLst/>
          </a:prstGeom>
          <a:noFill/>
          <a:ln w="19050">
            <a:solidFill>
              <a:schemeClr val="tx1"/>
            </a:solidFill>
          </a:ln>
        </p:spPr>
        <p:txBody>
          <a:bodyPr wrap="square" lIns="91440" tIns="45720" rIns="91440" bIns="45720" rtlCol="0" anchor="t">
            <a:spAutoFit/>
          </a:bodyPr>
          <a:lstStyle/>
          <a:p>
            <a:pPr algn="ctr"/>
            <a:r>
              <a:rPr lang="it-IT" sz="1600" b="1">
                <a:latin typeface="Calibri Light"/>
                <a:cs typeface="Calibri Light"/>
              </a:rPr>
              <a:t>Help in following the therapy</a:t>
            </a:r>
            <a:endParaRPr lang="it-IT" b="1">
              <a:cs typeface="Calibri"/>
            </a:endParaRPr>
          </a:p>
        </p:txBody>
      </p:sp>
      <p:grpSp>
        <p:nvGrpSpPr>
          <p:cNvPr id="23" name="Gruppo 22">
            <a:extLst>
              <a:ext uri="{FF2B5EF4-FFF2-40B4-BE49-F238E27FC236}">
                <a16:creationId xmlns:a16="http://schemas.microsoft.com/office/drawing/2014/main" id="{9D45C16F-E2C6-EBC6-E114-F002C31B9DB2}"/>
              </a:ext>
            </a:extLst>
          </p:cNvPr>
          <p:cNvGrpSpPr/>
          <p:nvPr/>
        </p:nvGrpSpPr>
        <p:grpSpPr>
          <a:xfrm>
            <a:off x="724008" y="3820185"/>
            <a:ext cx="1534422" cy="767211"/>
            <a:chOff x="1084" y="2485201"/>
            <a:chExt cx="1534422" cy="767211"/>
          </a:xfrm>
        </p:grpSpPr>
        <p:sp>
          <p:nvSpPr>
            <p:cNvPr id="21" name="Rettangolo 20">
              <a:extLst>
                <a:ext uri="{FF2B5EF4-FFF2-40B4-BE49-F238E27FC236}">
                  <a16:creationId xmlns:a16="http://schemas.microsoft.com/office/drawing/2014/main" id="{4A86F216-D7CC-CCA0-3786-AE65BAC5378A}"/>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CasellaDiTesto 21">
              <a:extLst>
                <a:ext uri="{FF2B5EF4-FFF2-40B4-BE49-F238E27FC236}">
                  <a16:creationId xmlns:a16="http://schemas.microsoft.com/office/drawing/2014/main" id="{27BB85F9-851F-5D8D-1107-A6C74A498BBE}"/>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Caregiver</a:t>
              </a:r>
            </a:p>
          </p:txBody>
        </p:sp>
      </p:grpSp>
      <p:sp>
        <p:nvSpPr>
          <p:cNvPr id="25" name="CasellaDiTesto 24">
            <a:extLst>
              <a:ext uri="{FF2B5EF4-FFF2-40B4-BE49-F238E27FC236}">
                <a16:creationId xmlns:a16="http://schemas.microsoft.com/office/drawing/2014/main" id="{2E7E82E1-E638-3D93-5663-8674565306B3}"/>
              </a:ext>
            </a:extLst>
          </p:cNvPr>
          <p:cNvSpPr txBox="1"/>
          <p:nvPr/>
        </p:nvSpPr>
        <p:spPr>
          <a:xfrm>
            <a:off x="2831729" y="3900922"/>
            <a:ext cx="2782553" cy="584775"/>
          </a:xfrm>
          <a:prstGeom prst="rect">
            <a:avLst/>
          </a:prstGeom>
          <a:noFill/>
          <a:ln w="19050">
            <a:solidFill>
              <a:schemeClr val="tx1"/>
            </a:solidFill>
          </a:ln>
        </p:spPr>
        <p:txBody>
          <a:bodyPr wrap="square" lIns="91440" tIns="45720" rIns="91440" bIns="45720" rtlCol="0" anchor="t">
            <a:spAutoFit/>
          </a:bodyPr>
          <a:lstStyle/>
          <a:p>
            <a:pPr algn="ctr"/>
            <a:r>
              <a:rPr lang="it-IT" sz="1600" b="1">
                <a:latin typeface="Calibri Light"/>
                <a:cs typeface="Calibri Light"/>
              </a:rPr>
              <a:t>Access the </a:t>
            </a:r>
            <a:r>
              <a:rPr lang="it-IT" sz="1600" b="1" err="1">
                <a:latin typeface="Calibri Light"/>
                <a:cs typeface="Calibri Light"/>
              </a:rPr>
              <a:t>patient’s</a:t>
            </a:r>
            <a:r>
              <a:rPr lang="it-IT" sz="1600" b="1">
                <a:latin typeface="Calibri Light"/>
                <a:cs typeface="Calibri Light"/>
              </a:rPr>
              <a:t> </a:t>
            </a:r>
            <a:endParaRPr lang="it-IT" b="1">
              <a:latin typeface="Calibri"/>
              <a:ea typeface="Calibri"/>
              <a:cs typeface="Calibri"/>
            </a:endParaRPr>
          </a:p>
          <a:p>
            <a:pPr algn="ctr"/>
            <a:r>
              <a:rPr lang="it-IT" sz="1600" b="1" err="1">
                <a:latin typeface="Calibri Light"/>
                <a:cs typeface="Calibri Light"/>
              </a:rPr>
              <a:t>psychological</a:t>
            </a:r>
            <a:r>
              <a:rPr lang="it-IT" sz="1600" b="1">
                <a:latin typeface="Calibri Light"/>
                <a:cs typeface="Calibri Light"/>
              </a:rPr>
              <a:t> state</a:t>
            </a:r>
            <a:endParaRPr lang="it-IT" b="1">
              <a:ea typeface="Calibri"/>
              <a:cs typeface="Calibri"/>
            </a:endParaRPr>
          </a:p>
        </p:txBody>
      </p:sp>
      <p:grpSp>
        <p:nvGrpSpPr>
          <p:cNvPr id="29" name="Gruppo 28">
            <a:extLst>
              <a:ext uri="{FF2B5EF4-FFF2-40B4-BE49-F238E27FC236}">
                <a16:creationId xmlns:a16="http://schemas.microsoft.com/office/drawing/2014/main" id="{1C254394-BC4D-BA70-AE95-334544BA906E}"/>
              </a:ext>
            </a:extLst>
          </p:cNvPr>
          <p:cNvGrpSpPr/>
          <p:nvPr/>
        </p:nvGrpSpPr>
        <p:grpSpPr>
          <a:xfrm>
            <a:off x="723749" y="5219638"/>
            <a:ext cx="1534422" cy="767211"/>
            <a:chOff x="1084" y="2485201"/>
            <a:chExt cx="1534422" cy="767211"/>
          </a:xfrm>
        </p:grpSpPr>
        <p:sp>
          <p:nvSpPr>
            <p:cNvPr id="27" name="Rettangolo 26">
              <a:extLst>
                <a:ext uri="{FF2B5EF4-FFF2-40B4-BE49-F238E27FC236}">
                  <a16:creationId xmlns:a16="http://schemas.microsoft.com/office/drawing/2014/main" id="{2BDE4395-5327-2DB3-A770-E53CF8E6F504}"/>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CasellaDiTesto 27">
              <a:extLst>
                <a:ext uri="{FF2B5EF4-FFF2-40B4-BE49-F238E27FC236}">
                  <a16:creationId xmlns:a16="http://schemas.microsoft.com/office/drawing/2014/main" id="{CBBA0471-B77F-5254-4439-7C2C808EC0B8}"/>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Psychiatrist</a:t>
              </a:r>
            </a:p>
          </p:txBody>
        </p:sp>
      </p:grpSp>
      <p:sp>
        <p:nvSpPr>
          <p:cNvPr id="31" name="CasellaDiTesto 30">
            <a:extLst>
              <a:ext uri="{FF2B5EF4-FFF2-40B4-BE49-F238E27FC236}">
                <a16:creationId xmlns:a16="http://schemas.microsoft.com/office/drawing/2014/main" id="{9D1DC758-F289-D9D2-3068-65602956960B}"/>
              </a:ext>
            </a:extLst>
          </p:cNvPr>
          <p:cNvSpPr txBox="1"/>
          <p:nvPr/>
        </p:nvSpPr>
        <p:spPr>
          <a:xfrm>
            <a:off x="2831730" y="5151753"/>
            <a:ext cx="2782553" cy="338554"/>
          </a:xfrm>
          <a:prstGeom prst="rect">
            <a:avLst/>
          </a:prstGeom>
          <a:noFill/>
          <a:ln w="19050">
            <a:solidFill>
              <a:schemeClr val="tx1"/>
            </a:solidFill>
          </a:ln>
        </p:spPr>
        <p:txBody>
          <a:bodyPr wrap="square" lIns="91440" tIns="45720" rIns="91440" bIns="45720" rtlCol="0" anchor="t">
            <a:spAutoFit/>
          </a:bodyPr>
          <a:lstStyle/>
          <a:p>
            <a:pPr algn="ctr"/>
            <a:r>
              <a:rPr lang="en-US" sz="1600" b="1">
                <a:latin typeface="Calibri Light"/>
                <a:cs typeface="Calibri Light"/>
              </a:rPr>
              <a:t>More effective therapy plans </a:t>
            </a:r>
            <a:endParaRPr lang="en-US" b="1"/>
          </a:p>
        </p:txBody>
      </p:sp>
      <p:sp>
        <p:nvSpPr>
          <p:cNvPr id="33" name="CasellaDiTesto 32">
            <a:extLst>
              <a:ext uri="{FF2B5EF4-FFF2-40B4-BE49-F238E27FC236}">
                <a16:creationId xmlns:a16="http://schemas.microsoft.com/office/drawing/2014/main" id="{49AD4307-9244-455A-2C2D-CD2A2AF3604B}"/>
              </a:ext>
            </a:extLst>
          </p:cNvPr>
          <p:cNvSpPr txBox="1"/>
          <p:nvPr/>
        </p:nvSpPr>
        <p:spPr>
          <a:xfrm>
            <a:off x="2825979" y="5677963"/>
            <a:ext cx="2782553" cy="338554"/>
          </a:xfrm>
          <a:prstGeom prst="rect">
            <a:avLst/>
          </a:prstGeom>
          <a:noFill/>
          <a:ln w="19050">
            <a:solidFill>
              <a:schemeClr val="tx1"/>
            </a:solidFill>
          </a:ln>
        </p:spPr>
        <p:txBody>
          <a:bodyPr wrap="square" lIns="91440" tIns="45720" rIns="91440" bIns="45720" rtlCol="0" anchor="t">
            <a:spAutoFit/>
          </a:bodyPr>
          <a:lstStyle/>
          <a:p>
            <a:pPr algn="ctr"/>
            <a:r>
              <a:rPr lang="it-IT" sz="1600" b="1">
                <a:latin typeface="Calibri Light"/>
                <a:cs typeface="Calibri Light"/>
              </a:rPr>
              <a:t>Notes and </a:t>
            </a:r>
            <a:r>
              <a:rPr lang="it-IT" sz="1600" b="1" err="1">
                <a:latin typeface="Calibri Light"/>
                <a:cs typeface="Calibri Light"/>
              </a:rPr>
              <a:t>appointments</a:t>
            </a:r>
            <a:endParaRPr lang="it-IT" sz="1600" b="1">
              <a:latin typeface="Calibri Light"/>
              <a:cs typeface="Calibri Light"/>
            </a:endParaRPr>
          </a:p>
        </p:txBody>
      </p:sp>
      <p:sp>
        <p:nvSpPr>
          <p:cNvPr id="34" name="Rettangolo 33">
            <a:extLst>
              <a:ext uri="{FF2B5EF4-FFF2-40B4-BE49-F238E27FC236}">
                <a16:creationId xmlns:a16="http://schemas.microsoft.com/office/drawing/2014/main" id="{E8571924-5C2C-EB9E-0290-9C930421665A}"/>
              </a:ext>
            </a:extLst>
          </p:cNvPr>
          <p:cNvSpPr/>
          <p:nvPr/>
        </p:nvSpPr>
        <p:spPr>
          <a:xfrm>
            <a:off x="434035" y="915838"/>
            <a:ext cx="5515153" cy="3890513"/>
          </a:xfrm>
          <a:prstGeom prst="rect">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 name="Parentesi graffa aperta 2">
            <a:extLst>
              <a:ext uri="{FF2B5EF4-FFF2-40B4-BE49-F238E27FC236}">
                <a16:creationId xmlns:a16="http://schemas.microsoft.com/office/drawing/2014/main" id="{C42B95B7-5F46-3AAB-058B-307D066ADAA1}"/>
              </a:ext>
            </a:extLst>
          </p:cNvPr>
          <p:cNvSpPr/>
          <p:nvPr/>
        </p:nvSpPr>
        <p:spPr>
          <a:xfrm>
            <a:off x="2423776" y="1073990"/>
            <a:ext cx="313598" cy="2380890"/>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4" name="Parentesi graffa aperta 3">
            <a:extLst>
              <a:ext uri="{FF2B5EF4-FFF2-40B4-BE49-F238E27FC236}">
                <a16:creationId xmlns:a16="http://schemas.microsoft.com/office/drawing/2014/main" id="{C2EF8C3D-55C5-36C1-EB2C-5F51E01BAADD}"/>
              </a:ext>
            </a:extLst>
          </p:cNvPr>
          <p:cNvSpPr/>
          <p:nvPr/>
        </p:nvSpPr>
        <p:spPr>
          <a:xfrm>
            <a:off x="2422877" y="3747279"/>
            <a:ext cx="313598" cy="914400"/>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26D10B87-CBEC-3FF0-57BA-FC6AA484CDC7}"/>
              </a:ext>
            </a:extLst>
          </p:cNvPr>
          <p:cNvSpPr txBox="1"/>
          <p:nvPr/>
        </p:nvSpPr>
        <p:spPr>
          <a:xfrm>
            <a:off x="6211303" y="2466946"/>
            <a:ext cx="23214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000" b="1">
                <a:solidFill>
                  <a:schemeClr val="accent2"/>
                </a:solidFill>
                <a:latin typeface="Calibri Light"/>
                <a:ea typeface="Calibri Light"/>
                <a:cs typeface="Calibri Light"/>
              </a:rPr>
              <a:t>NON PROFESSIONAL USERS</a:t>
            </a:r>
            <a:endParaRPr lang="it-IT" sz="2000" b="1" err="1">
              <a:solidFill>
                <a:schemeClr val="accent2"/>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Rettangolo 6">
            <a:extLst>
              <a:ext uri="{FF2B5EF4-FFF2-40B4-BE49-F238E27FC236}">
                <a16:creationId xmlns:a16="http://schemas.microsoft.com/office/drawing/2014/main" id="{FB953B29-F112-5971-724E-FBBAD97E7532}"/>
              </a:ext>
            </a:extLst>
          </p:cNvPr>
          <p:cNvSpPr/>
          <p:nvPr/>
        </p:nvSpPr>
        <p:spPr>
          <a:xfrm>
            <a:off x="434034" y="4955875"/>
            <a:ext cx="5515153" cy="1316966"/>
          </a:xfrm>
          <a:prstGeom prst="rect">
            <a:avLst/>
          </a:prstGeom>
          <a:noFill/>
          <a:ln>
            <a:solidFill>
              <a:srgbClr val="728FA5"/>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it-IT">
              <a:solidFill>
                <a:srgbClr val="728FA5"/>
              </a:solidFill>
              <a:ea typeface="Calibri"/>
              <a:cs typeface="Calibri"/>
            </a:endParaRPr>
          </a:p>
        </p:txBody>
      </p:sp>
      <p:sp>
        <p:nvSpPr>
          <p:cNvPr id="8" name="Parentesi graffa aperta 7">
            <a:extLst>
              <a:ext uri="{FF2B5EF4-FFF2-40B4-BE49-F238E27FC236}">
                <a16:creationId xmlns:a16="http://schemas.microsoft.com/office/drawing/2014/main" id="{71E5485B-0F94-3CF7-11D4-0062308A3314}"/>
              </a:ext>
            </a:extLst>
          </p:cNvPr>
          <p:cNvSpPr/>
          <p:nvPr/>
        </p:nvSpPr>
        <p:spPr>
          <a:xfrm>
            <a:off x="2422876" y="5098751"/>
            <a:ext cx="313598" cy="1029418"/>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1E64AE20-29A5-DEB8-5EA8-4EC1DACF3E1C}"/>
              </a:ext>
            </a:extLst>
          </p:cNvPr>
          <p:cNvSpPr txBox="1"/>
          <p:nvPr/>
        </p:nvSpPr>
        <p:spPr>
          <a:xfrm>
            <a:off x="6211302" y="5328040"/>
            <a:ext cx="23214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000" b="1">
                <a:solidFill>
                  <a:srgbClr val="728FA5"/>
                </a:solidFill>
                <a:latin typeface="Calibri Light"/>
                <a:ea typeface="Calibri Light"/>
                <a:cs typeface="Calibri Light"/>
              </a:rPr>
              <a:t>PROFESSIONAL USERS</a:t>
            </a:r>
            <a:endParaRPr lang="it-IT" sz="2000" b="1" err="1">
              <a:solidFill>
                <a:srgbClr val="728FA5"/>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4" name="Elemento grafico 13" descr="Medico con riempimento a tinta unita">
            <a:extLst>
              <a:ext uri="{FF2B5EF4-FFF2-40B4-BE49-F238E27FC236}">
                <a16:creationId xmlns:a16="http://schemas.microsoft.com/office/drawing/2014/main" id="{68FC5930-B93D-7DD3-770C-1358D809F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spTree>
    <p:extLst>
      <p:ext uri="{BB962C8B-B14F-4D97-AF65-F5344CB8AC3E}">
        <p14:creationId xmlns:p14="http://schemas.microsoft.com/office/powerpoint/2010/main" val="45460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9" grpId="0" animBg="1"/>
      <p:bldP spid="25" grpId="0" animBg="1"/>
      <p:bldP spid="31" grpId="0" animBg="1"/>
      <p:bldP spid="33" grpId="0" animBg="1"/>
      <p:bldP spid="34" grpId="0" animBg="1"/>
      <p:bldP spid="4" grpId="0" animBg="1"/>
      <p:bldP spid="5" grpId="0"/>
      <p:bldP spid="7" grpId="0" animBg="1"/>
      <p:bldP spid="8" grpId="0" animBg="1"/>
      <p:bldP spid="9" grpId="0"/>
    </p:bldLst>
  </p:timing>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5A14BC-DB60-1234-C0AC-79DB3EAA8597}"/>
              </a:ext>
            </a:extLst>
          </p:cNvPr>
          <p:cNvSpPr>
            <a:spLocks noGrp="1"/>
          </p:cNvSpPr>
          <p:nvPr>
            <p:ph type="title"/>
          </p:nvPr>
        </p:nvSpPr>
        <p:spPr/>
        <p:txBody>
          <a:bodyPr/>
          <a:lstStyle/>
          <a:p>
            <a:r>
              <a:rPr lang="it-IT"/>
              <a:t>LIMITATIONS and FUTURE DEVELOPMENTS</a:t>
            </a:r>
          </a:p>
        </p:txBody>
      </p:sp>
      <p:sp>
        <p:nvSpPr>
          <p:cNvPr id="3" name="Segnaposto contenuto 2">
            <a:extLst>
              <a:ext uri="{FF2B5EF4-FFF2-40B4-BE49-F238E27FC236}">
                <a16:creationId xmlns:a16="http://schemas.microsoft.com/office/drawing/2014/main" id="{7C940CDE-3848-12C2-8596-2EDA02B1C84C}"/>
              </a:ext>
            </a:extLst>
          </p:cNvPr>
          <p:cNvSpPr>
            <a:spLocks noGrp="1"/>
          </p:cNvSpPr>
          <p:nvPr>
            <p:ph idx="1"/>
          </p:nvPr>
        </p:nvSpPr>
        <p:spPr>
          <a:xfrm>
            <a:off x="212785" y="895709"/>
            <a:ext cx="8323726" cy="3433284"/>
          </a:xfrm>
        </p:spPr>
        <p:txBody>
          <a:bodyPr vert="horz" lIns="91440" tIns="45720" rIns="91440" bIns="45720" rtlCol="0" anchor="t">
            <a:normAutofit/>
          </a:bodyPr>
          <a:lstStyle/>
          <a:p>
            <a:endParaRPr lang="it-IT"/>
          </a:p>
          <a:p>
            <a:pPr marL="342900" indent="-342900">
              <a:buFont typeface="Arial" panose="020B0604020202020204" pitchFamily="34" charset="0"/>
              <a:buChar char="•"/>
            </a:pPr>
            <a:endParaRPr lang="it-IT"/>
          </a:p>
        </p:txBody>
      </p:sp>
      <p:graphicFrame>
        <p:nvGraphicFramePr>
          <p:cNvPr id="788" name="Diagramma 788">
            <a:extLst>
              <a:ext uri="{FF2B5EF4-FFF2-40B4-BE49-F238E27FC236}">
                <a16:creationId xmlns:a16="http://schemas.microsoft.com/office/drawing/2014/main" id="{9B10690E-197A-6B2E-9603-DC0F75795CC6}"/>
              </a:ext>
            </a:extLst>
          </p:cNvPr>
          <p:cNvGraphicFramePr/>
          <p:nvPr>
            <p:extLst>
              <p:ext uri="{D42A27DB-BD31-4B8C-83A1-F6EECF244321}">
                <p14:modId xmlns:p14="http://schemas.microsoft.com/office/powerpoint/2010/main" val="2688079350"/>
              </p:ext>
            </p:extLst>
          </p:nvPr>
        </p:nvGraphicFramePr>
        <p:xfrm>
          <a:off x="1998454" y="435634"/>
          <a:ext cx="5161471" cy="4103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59" name="Diagramma 1459">
            <a:extLst>
              <a:ext uri="{FF2B5EF4-FFF2-40B4-BE49-F238E27FC236}">
                <a16:creationId xmlns:a16="http://schemas.microsoft.com/office/drawing/2014/main" id="{59B8A165-26FA-F706-6B48-018E85F5CDEE}"/>
              </a:ext>
            </a:extLst>
          </p:cNvPr>
          <p:cNvGraphicFramePr/>
          <p:nvPr>
            <p:extLst>
              <p:ext uri="{D42A27DB-BD31-4B8C-83A1-F6EECF244321}">
                <p14:modId xmlns:p14="http://schemas.microsoft.com/office/powerpoint/2010/main" val="400496680"/>
              </p:ext>
            </p:extLst>
          </p:nvPr>
        </p:nvGraphicFramePr>
        <p:xfrm>
          <a:off x="2041585" y="2822277"/>
          <a:ext cx="5060830" cy="40457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798" name="Elemento grafico 1797" descr="Medico con riempimento a tinta unita">
            <a:extLst>
              <a:ext uri="{FF2B5EF4-FFF2-40B4-BE49-F238E27FC236}">
                <a16:creationId xmlns:a16="http://schemas.microsoft.com/office/drawing/2014/main" id="{842C4017-1343-5D38-AA1B-26D8F1987B0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41090" y="0"/>
            <a:ext cx="585926" cy="585926"/>
          </a:xfrm>
          <a:prstGeom prst="rect">
            <a:avLst/>
          </a:prstGeom>
        </p:spPr>
      </p:pic>
    </p:spTree>
    <p:extLst>
      <p:ext uri="{BB962C8B-B14F-4D97-AF65-F5344CB8AC3E}">
        <p14:creationId xmlns:p14="http://schemas.microsoft.com/office/powerpoint/2010/main" val="43190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
                                            <p:graphicEl>
                                              <a:dgm id="{365C552D-DAAE-4078-ABD4-FB0C5289664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
                                            <p:graphicEl>
                                              <a:dgm id="{5DB5FF19-C3FE-473F-ACA0-D9204E7D535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8">
                                            <p:graphicEl>
                                              <a:dgm id="{9FDD8862-FE50-4F78-BC85-AD165368DF6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9">
                                            <p:graphicEl>
                                              <a:dgm id="{E28CBB6A-E00F-4739-A644-AC5CA29B8E0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59">
                                            <p:graphicEl>
                                              <a:dgm id="{A6F9EED4-9F14-491D-84AA-370451FF8B6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9">
                                            <p:graphicEl>
                                              <a:dgm id="{35ECC10B-9755-4A53-B4C9-F2913DD18F4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88" grpId="0">
        <p:bldSub>
          <a:bldDgm bld="one"/>
        </p:bldSub>
      </p:bldGraphic>
      <p:bldGraphic spid="1459" grpId="0">
        <p:bldSub>
          <a:bldDgm bld="one"/>
        </p:bldSub>
      </p:bldGraphic>
    </p:bldLst>
  </p:timing>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 grafico 2" descr="Stanza con laptop e sedie">
            <a:extLst>
              <a:ext uri="{FF2B5EF4-FFF2-40B4-BE49-F238E27FC236}">
                <a16:creationId xmlns:a16="http://schemas.microsoft.com/office/drawing/2014/main" id="{8F01C001-27B4-8514-0103-161EF319EE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1869" y="533700"/>
            <a:ext cx="10027739" cy="5640604"/>
          </a:xfrm>
          <a:prstGeom prst="rect">
            <a:avLst/>
          </a:prstGeom>
        </p:spPr>
      </p:pic>
      <p:sp>
        <p:nvSpPr>
          <p:cNvPr id="6" name="Rettangolo 5">
            <a:extLst>
              <a:ext uri="{FF2B5EF4-FFF2-40B4-BE49-F238E27FC236}">
                <a16:creationId xmlns:a16="http://schemas.microsoft.com/office/drawing/2014/main" id="{9138341C-FE64-48D4-00CD-490D47C8227A}"/>
              </a:ext>
            </a:extLst>
          </p:cNvPr>
          <p:cNvSpPr/>
          <p:nvPr/>
        </p:nvSpPr>
        <p:spPr>
          <a:xfrm>
            <a:off x="2598273" y="1709124"/>
            <a:ext cx="4022835" cy="1077218"/>
          </a:xfrm>
          <a:prstGeom prst="rect">
            <a:avLst/>
          </a:prstGeom>
          <a:noFill/>
        </p:spPr>
        <p:txBody>
          <a:bodyPr wrap="square" lIns="91440" tIns="45720" rIns="91440" bIns="45720">
            <a:spAutoFit/>
          </a:bodyPr>
          <a:lstStyle/>
          <a:p>
            <a:pPr algn="ctr"/>
            <a:r>
              <a:rPr lang="it-IT" sz="32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Thanks for the </a:t>
            </a:r>
            <a:r>
              <a:rPr lang="it-IT" sz="3200" b="1" cap="none" spc="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attention</a:t>
            </a:r>
            <a:r>
              <a:rPr lang="it-IT" sz="32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pic>
        <p:nvPicPr>
          <p:cNvPr id="8" name="Elemento grafico 7" descr="Punto interrogativo con riempimento a tinta unita">
            <a:extLst>
              <a:ext uri="{FF2B5EF4-FFF2-40B4-BE49-F238E27FC236}">
                <a16:creationId xmlns:a16="http://schemas.microsoft.com/office/drawing/2014/main" id="{CBA8AA66-1DF7-252D-6B37-CEC6690C8A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1605" y="3040141"/>
            <a:ext cx="457200" cy="457200"/>
          </a:xfrm>
          <a:prstGeom prst="rect">
            <a:avLst/>
          </a:prstGeom>
        </p:spPr>
      </p:pic>
    </p:spTree>
    <p:extLst>
      <p:ext uri="{BB962C8B-B14F-4D97-AF65-F5344CB8AC3E}">
        <p14:creationId xmlns:p14="http://schemas.microsoft.com/office/powerpoint/2010/main" val="297108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F93B-6B47-F5DF-2C3B-B5A92B2975F2}"/>
              </a:ext>
            </a:extLst>
          </p:cNvPr>
          <p:cNvSpPr>
            <a:spLocks noGrp="1"/>
          </p:cNvSpPr>
          <p:nvPr>
            <p:ph type="title"/>
          </p:nvPr>
        </p:nvSpPr>
        <p:spPr>
          <a:xfrm>
            <a:off x="288521" y="118846"/>
            <a:ext cx="8581043" cy="840400"/>
          </a:xfrm>
        </p:spPr>
        <p:txBody>
          <a:bodyPr/>
          <a:lstStyle/>
          <a:p>
            <a:r>
              <a:rPr lang="it-IT"/>
              <a:t>PARAMETERS</a:t>
            </a:r>
            <a:endParaRPr lang="en-US"/>
          </a:p>
        </p:txBody>
      </p:sp>
      <p:graphicFrame>
        <p:nvGraphicFramePr>
          <p:cNvPr id="4" name="Diagram 3">
            <a:extLst>
              <a:ext uri="{FF2B5EF4-FFF2-40B4-BE49-F238E27FC236}">
                <a16:creationId xmlns:a16="http://schemas.microsoft.com/office/drawing/2014/main" id="{1152752F-B4EF-B2AA-CEC0-03C12E45B773}"/>
              </a:ext>
            </a:extLst>
          </p:cNvPr>
          <p:cNvGraphicFramePr/>
          <p:nvPr/>
        </p:nvGraphicFramePr>
        <p:xfrm>
          <a:off x="569843" y="1635760"/>
          <a:ext cx="8299721" cy="4637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98E1671A-060D-1289-9E4D-E295A9B35EF2}"/>
              </a:ext>
            </a:extLst>
          </p:cNvPr>
          <p:cNvGraphicFramePr/>
          <p:nvPr>
            <p:extLst>
              <p:ext uri="{D42A27DB-BD31-4B8C-83A1-F6EECF244321}">
                <p14:modId xmlns:p14="http://schemas.microsoft.com/office/powerpoint/2010/main" val="156503506"/>
              </p:ext>
            </p:extLst>
          </p:nvPr>
        </p:nvGraphicFramePr>
        <p:xfrm>
          <a:off x="264160" y="975360"/>
          <a:ext cx="8605403" cy="53746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Graphic 7" descr="Wi-Fi with solid fill">
            <a:extLst>
              <a:ext uri="{FF2B5EF4-FFF2-40B4-BE49-F238E27FC236}">
                <a16:creationId xmlns:a16="http://schemas.microsoft.com/office/drawing/2014/main" id="{6585491D-3CDA-AB02-B59D-DB5A3F9048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54960" y="4925130"/>
            <a:ext cx="914400" cy="914400"/>
          </a:xfrm>
          <a:prstGeom prst="rect">
            <a:avLst/>
          </a:prstGeom>
        </p:spPr>
      </p:pic>
      <p:pic>
        <p:nvPicPr>
          <p:cNvPr id="10" name="Picture 9" descr="A black and white image of a smart watch&#10;&#10;Description automatically generated with low confidence">
            <a:extLst>
              <a:ext uri="{FF2B5EF4-FFF2-40B4-BE49-F238E27FC236}">
                <a16:creationId xmlns:a16="http://schemas.microsoft.com/office/drawing/2014/main" id="{FB449B31-0922-2367-A87F-998ECD692A6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40697" y="4971006"/>
            <a:ext cx="770983" cy="822647"/>
          </a:xfrm>
          <a:prstGeom prst="rect">
            <a:avLst/>
          </a:prstGeom>
        </p:spPr>
      </p:pic>
      <p:pic>
        <p:nvPicPr>
          <p:cNvPr id="14" name="Picture 13" descr="A person measuring blood pressure&#10;&#10;Description automatically generated with low confidence">
            <a:extLst>
              <a:ext uri="{FF2B5EF4-FFF2-40B4-BE49-F238E27FC236}">
                <a16:creationId xmlns:a16="http://schemas.microsoft.com/office/drawing/2014/main" id="{D3DEFD65-B302-9031-055E-8B5D8AF9350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47091" y="4850506"/>
            <a:ext cx="914400" cy="799253"/>
          </a:xfrm>
          <a:prstGeom prst="rect">
            <a:avLst/>
          </a:prstGeom>
        </p:spPr>
      </p:pic>
      <p:pic>
        <p:nvPicPr>
          <p:cNvPr id="16" name="Picture 15" descr="A black line drawing of a person's back&#10;&#10;Description automatically generated with low confidence">
            <a:extLst>
              <a:ext uri="{FF2B5EF4-FFF2-40B4-BE49-F238E27FC236}">
                <a16:creationId xmlns:a16="http://schemas.microsoft.com/office/drawing/2014/main" id="{8C9ACBCA-5D2B-541A-06F8-0D404657D0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09136" y="4850506"/>
            <a:ext cx="831524" cy="884762"/>
          </a:xfrm>
          <a:prstGeom prst="rect">
            <a:avLst/>
          </a:prstGeom>
        </p:spPr>
      </p:pic>
      <p:pic>
        <p:nvPicPr>
          <p:cNvPr id="3" name="Elemento grafico 2" descr="Medico con riempimento a tinta unita">
            <a:extLst>
              <a:ext uri="{FF2B5EF4-FFF2-40B4-BE49-F238E27FC236}">
                <a16:creationId xmlns:a16="http://schemas.microsoft.com/office/drawing/2014/main" id="{D98BFB87-D065-E58A-916F-30EA174E1AA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41090" y="0"/>
            <a:ext cx="585926" cy="585926"/>
          </a:xfrm>
          <a:prstGeom prst="rect">
            <a:avLst/>
          </a:prstGeom>
        </p:spPr>
      </p:pic>
    </p:spTree>
    <p:extLst>
      <p:ext uri="{BB962C8B-B14F-4D97-AF65-F5344CB8AC3E}">
        <p14:creationId xmlns:p14="http://schemas.microsoft.com/office/powerpoint/2010/main" val="3630911853"/>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0D3CC997-8923-363F-8BDF-FA292BD5BC9E}"/>
              </a:ext>
            </a:extLst>
          </p:cNvPr>
          <p:cNvGraphicFramePr>
            <a:graphicFrameLocks noGrp="1"/>
          </p:cNvGraphicFramePr>
          <p:nvPr>
            <p:ph idx="1"/>
            <p:extLst>
              <p:ext uri="{D42A27DB-BD31-4B8C-83A1-F6EECF244321}">
                <p14:modId xmlns:p14="http://schemas.microsoft.com/office/powerpoint/2010/main" val="225663987"/>
              </p:ext>
            </p:extLst>
          </p:nvPr>
        </p:nvGraphicFramePr>
        <p:xfrm>
          <a:off x="919657" y="979566"/>
          <a:ext cx="7318770" cy="4648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olo 4">
            <a:extLst>
              <a:ext uri="{FF2B5EF4-FFF2-40B4-BE49-F238E27FC236}">
                <a16:creationId xmlns:a16="http://schemas.microsoft.com/office/drawing/2014/main" id="{08471080-1597-4D55-AA04-A7BBCF1CE956}"/>
              </a:ext>
            </a:extLst>
          </p:cNvPr>
          <p:cNvSpPr>
            <a:spLocks noGrp="1"/>
          </p:cNvSpPr>
          <p:nvPr>
            <p:ph type="title"/>
          </p:nvPr>
        </p:nvSpPr>
        <p:spPr>
          <a:xfrm>
            <a:off x="281478" y="139166"/>
            <a:ext cx="8581043" cy="840400"/>
          </a:xfrm>
        </p:spPr>
        <p:txBody>
          <a:bodyPr/>
          <a:lstStyle/>
          <a:p>
            <a:r>
              <a:rPr lang="it-IT"/>
              <a:t>USERS</a:t>
            </a:r>
          </a:p>
        </p:txBody>
      </p:sp>
      <p:pic>
        <p:nvPicPr>
          <p:cNvPr id="6" name="Graphic 5" descr="Doctor male with solid fill">
            <a:extLst>
              <a:ext uri="{FF2B5EF4-FFF2-40B4-BE49-F238E27FC236}">
                <a16:creationId xmlns:a16="http://schemas.microsoft.com/office/drawing/2014/main" id="{144FD18F-C16B-9FC5-4370-40B3D10723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73385" y="4704523"/>
            <a:ext cx="1192001" cy="914400"/>
          </a:xfrm>
          <a:prstGeom prst="rect">
            <a:avLst/>
          </a:prstGeom>
        </p:spPr>
      </p:pic>
      <p:pic>
        <p:nvPicPr>
          <p:cNvPr id="10" name="Graphic 9" descr="Inpatient outline">
            <a:extLst>
              <a:ext uri="{FF2B5EF4-FFF2-40B4-BE49-F238E27FC236}">
                <a16:creationId xmlns:a16="http://schemas.microsoft.com/office/drawing/2014/main" id="{BA1E04E7-109D-4015-3C26-E12DDFCA5C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2216" y="4704523"/>
            <a:ext cx="1192002" cy="914400"/>
          </a:xfrm>
          <a:prstGeom prst="rect">
            <a:avLst/>
          </a:prstGeom>
        </p:spPr>
      </p:pic>
      <p:pic>
        <p:nvPicPr>
          <p:cNvPr id="12" name="Graphic 11" descr="Programmer male with solid fill">
            <a:extLst>
              <a:ext uri="{FF2B5EF4-FFF2-40B4-BE49-F238E27FC236}">
                <a16:creationId xmlns:a16="http://schemas.microsoft.com/office/drawing/2014/main" id="{9882CF78-45FD-D48E-0D62-007F71AB90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59783" y="4704523"/>
            <a:ext cx="1192001" cy="914400"/>
          </a:xfrm>
          <a:prstGeom prst="rect">
            <a:avLst/>
          </a:prstGeom>
        </p:spPr>
      </p:pic>
      <p:pic>
        <p:nvPicPr>
          <p:cNvPr id="14" name="Graphic 13" descr="Female Profile with solid fill">
            <a:extLst>
              <a:ext uri="{FF2B5EF4-FFF2-40B4-BE49-F238E27FC236}">
                <a16:creationId xmlns:a16="http://schemas.microsoft.com/office/drawing/2014/main" id="{272435DB-3226-A235-4A10-E0AED1439F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99014" y="4704523"/>
            <a:ext cx="1192001" cy="914400"/>
          </a:xfrm>
          <a:prstGeom prst="rect">
            <a:avLst/>
          </a:prstGeom>
        </p:spPr>
      </p:pic>
      <p:sp>
        <p:nvSpPr>
          <p:cNvPr id="17" name="Titolo 4">
            <a:extLst>
              <a:ext uri="{FF2B5EF4-FFF2-40B4-BE49-F238E27FC236}">
                <a16:creationId xmlns:a16="http://schemas.microsoft.com/office/drawing/2014/main" id="{287C1E4B-CAE4-0DF1-F7F7-259945F1244A}"/>
              </a:ext>
            </a:extLst>
          </p:cNvPr>
          <p:cNvSpPr txBox="1">
            <a:spLocks/>
          </p:cNvSpPr>
          <p:nvPr/>
        </p:nvSpPr>
        <p:spPr>
          <a:xfrm>
            <a:off x="107542" y="1124244"/>
            <a:ext cx="8581043"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u="sng">
                <a:solidFill>
                  <a:schemeClr val="tx2"/>
                </a:solidFill>
              </a:rPr>
              <a:t>Our Software users:</a:t>
            </a:r>
          </a:p>
        </p:txBody>
      </p:sp>
      <p:pic>
        <p:nvPicPr>
          <p:cNvPr id="3" name="Elemento grafico 2" descr="Medico con riempimento a tinta unita">
            <a:extLst>
              <a:ext uri="{FF2B5EF4-FFF2-40B4-BE49-F238E27FC236}">
                <a16:creationId xmlns:a16="http://schemas.microsoft.com/office/drawing/2014/main" id="{9C1023CC-BE96-4F95-CB32-85EBECBE029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41090" y="0"/>
            <a:ext cx="585926" cy="585926"/>
          </a:xfrm>
          <a:prstGeom prst="rect">
            <a:avLst/>
          </a:prstGeom>
        </p:spPr>
      </p:pic>
    </p:spTree>
    <p:extLst>
      <p:ext uri="{BB962C8B-B14F-4D97-AF65-F5344CB8AC3E}">
        <p14:creationId xmlns:p14="http://schemas.microsoft.com/office/powerpoint/2010/main" val="404425261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958" y="0"/>
            <a:ext cx="585926" cy="585926"/>
          </a:xfrm>
          <a:prstGeom prst="rect">
            <a:avLst/>
          </a:prstGeom>
        </p:spPr>
      </p:pic>
      <p:sp>
        <p:nvSpPr>
          <p:cNvPr id="16" name="CasellaDiTesto 15">
            <a:extLst>
              <a:ext uri="{FF2B5EF4-FFF2-40B4-BE49-F238E27FC236}">
                <a16:creationId xmlns:a16="http://schemas.microsoft.com/office/drawing/2014/main" id="{FE8EEE17-454C-645C-3E8C-700692F3943F}"/>
              </a:ext>
            </a:extLst>
          </p:cNvPr>
          <p:cNvSpPr txBox="1"/>
          <p:nvPr/>
        </p:nvSpPr>
        <p:spPr>
          <a:xfrm>
            <a:off x="603992" y="1410832"/>
            <a:ext cx="2927175" cy="4770537"/>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How are </a:t>
            </a:r>
            <a:r>
              <a:rPr lang="it-IT" sz="1600" err="1">
                <a:latin typeface="Calibri Light"/>
                <a:ea typeface="Calibri Light"/>
                <a:cs typeface="Calibri Light"/>
              </a:rPr>
              <a:t>you</a:t>
            </a:r>
            <a:r>
              <a:rPr lang="it-IT" sz="1600">
                <a:latin typeface="Calibri Light"/>
                <a:ea typeface="Calibri Light"/>
                <a:cs typeface="Calibri Light"/>
              </a:rPr>
              <a:t> feeling </a:t>
            </a:r>
            <a:r>
              <a:rPr lang="it-IT" sz="1600" err="1">
                <a:latin typeface="Calibri Light"/>
                <a:ea typeface="Calibri Light"/>
                <a:cs typeface="Calibri Light"/>
              </a:rPr>
              <a:t>today</a:t>
            </a:r>
            <a:r>
              <a:rPr lang="it-IT" sz="1600">
                <a:latin typeface="Calibri Light"/>
                <a:ea typeface="Calibri Light"/>
                <a:cs typeface="Calibri Light"/>
              </a:rPr>
              <a:t>?</a:t>
            </a:r>
          </a:p>
          <a:p>
            <a:pPr marL="285750" indent="-285750">
              <a:buFont typeface="Arial" panose="020B0604020202020204" pitchFamily="34" charset="0"/>
              <a:buChar char="•"/>
            </a:pPr>
            <a:r>
              <a:rPr lang="it-IT" sz="1600" err="1">
                <a:latin typeface="Calibri Light"/>
                <a:ea typeface="Calibri Light"/>
                <a:cs typeface="Calibri Light"/>
              </a:rPr>
              <a:t>Answer</a:t>
            </a:r>
            <a:r>
              <a:rPr lang="it-IT" sz="1600">
                <a:latin typeface="Calibri Light"/>
                <a:ea typeface="Calibri Light"/>
                <a:cs typeface="Calibri Light"/>
              </a:rPr>
              <a:t> </a:t>
            </a:r>
            <a:r>
              <a:rPr lang="it-IT" sz="1600" err="1">
                <a:latin typeface="Calibri Light"/>
                <a:ea typeface="Calibri Light"/>
                <a:cs typeface="Calibri Light"/>
              </a:rPr>
              <a:t>questionnaires</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Book </a:t>
            </a:r>
            <a:r>
              <a:rPr lang="it-IT" sz="1600" err="1">
                <a:latin typeface="Calibri Light"/>
                <a:ea typeface="Calibri Light"/>
                <a:cs typeface="Calibri Light"/>
              </a:rPr>
              <a:t>appointments</a:t>
            </a:r>
            <a:r>
              <a:rPr lang="it-IT" sz="1600">
                <a:latin typeface="Calibri Light"/>
                <a:ea typeface="Calibri Light"/>
                <a:cs typeface="Calibri Light"/>
              </a:rPr>
              <a:t> with </a:t>
            </a:r>
            <a:r>
              <a:rPr lang="it-IT" sz="1600" err="1">
                <a:latin typeface="Calibri Light"/>
                <a:ea typeface="Calibri Light"/>
                <a:cs typeface="Calibri Light"/>
              </a:rPr>
              <a:t>psychiatrist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and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Visualize</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 from </a:t>
            </a:r>
            <a:r>
              <a:rPr lang="it-IT" sz="1600" err="1">
                <a:latin typeface="Calibri Light"/>
                <a:ea typeface="Calibri Light"/>
                <a:cs typeface="Calibri Light"/>
              </a:rPr>
              <a:t>sensors</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Send</a:t>
            </a:r>
            <a:r>
              <a:rPr lang="it-IT" sz="1600">
                <a:latin typeface="Calibri Light"/>
                <a:ea typeface="Calibri Light"/>
                <a:cs typeface="Calibri Light"/>
              </a:rPr>
              <a:t> notes</a:t>
            </a:r>
            <a:r>
              <a:rPr lang="it-IT" sz="1600" b="1">
                <a:latin typeface="Calibri Light"/>
                <a:ea typeface="Calibri Light"/>
                <a:cs typeface="Calibri Light"/>
              </a:rPr>
              <a:t> </a:t>
            </a:r>
          </a:p>
          <a:p>
            <a:pPr marL="285750" indent="-285750">
              <a:buFont typeface="Arial" panose="020B0604020202020204" pitchFamily="34" charset="0"/>
              <a:buChar char="•"/>
            </a:pPr>
            <a:r>
              <a:rPr lang="it-IT" sz="1600" err="1">
                <a:latin typeface="Calibri Light"/>
                <a:ea typeface="Calibri Light"/>
                <a:cs typeface="Calibri Light"/>
              </a:rPr>
              <a:t>Visualize</a:t>
            </a:r>
            <a:r>
              <a:rPr lang="it-IT" sz="1600">
                <a:latin typeface="Calibri Light"/>
                <a:ea typeface="Calibri Light"/>
                <a:cs typeface="Calibri Light"/>
              </a:rPr>
              <a:t> notes from doctor and caregiver</a:t>
            </a:r>
          </a:p>
          <a:p>
            <a:pPr marL="285750" indent="-285750">
              <a:buFont typeface="Arial" panose="020B0604020202020204" pitchFamily="34" charset="0"/>
              <a:buChar char="•"/>
            </a:pPr>
            <a:r>
              <a:rPr lang="it-IT" sz="1600">
                <a:latin typeface="Calibri Light"/>
                <a:ea typeface="Calibri Light"/>
                <a:cs typeface="Calibri Light"/>
              </a:rPr>
              <a:t>Compile </a:t>
            </a:r>
            <a:r>
              <a:rPr lang="it-IT" sz="1600" err="1">
                <a:latin typeface="Calibri Light"/>
                <a:ea typeface="Calibri Light"/>
                <a:cs typeface="Calibri Light"/>
              </a:rPr>
              <a:t>diary</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Call </a:t>
            </a:r>
            <a:r>
              <a:rPr lang="it-IT" sz="1600" err="1">
                <a:latin typeface="Calibri Light"/>
                <a:ea typeface="Calibri Light"/>
                <a:cs typeface="Calibri Light"/>
              </a:rPr>
              <a:t>psychological</a:t>
            </a:r>
            <a:r>
              <a:rPr lang="it-IT" sz="1600">
                <a:latin typeface="Calibri Light"/>
                <a:ea typeface="Calibri Light"/>
                <a:cs typeface="Calibri Light"/>
              </a:rPr>
              <a:t> support </a:t>
            </a:r>
            <a:r>
              <a:rPr lang="it-IT" sz="1600" err="1">
                <a:latin typeface="Calibri Light"/>
                <a:ea typeface="Calibri Light"/>
                <a:cs typeface="Calibri Light"/>
              </a:rPr>
              <a:t>number</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grpSp>
        <p:nvGrpSpPr>
          <p:cNvPr id="46" name="Gruppo 45">
            <a:extLst>
              <a:ext uri="{FF2B5EF4-FFF2-40B4-BE49-F238E27FC236}">
                <a16:creationId xmlns:a16="http://schemas.microsoft.com/office/drawing/2014/main" id="{8ED4DA89-6C32-FC5B-0F32-790CC6EA0C8A}"/>
              </a:ext>
            </a:extLst>
          </p:cNvPr>
          <p:cNvGrpSpPr/>
          <p:nvPr/>
        </p:nvGrpSpPr>
        <p:grpSpPr>
          <a:xfrm>
            <a:off x="4629563" y="1125077"/>
            <a:ext cx="1534422" cy="767211"/>
            <a:chOff x="1084" y="2485201"/>
            <a:chExt cx="1534422" cy="767211"/>
          </a:xfrm>
        </p:grpSpPr>
        <p:sp>
          <p:nvSpPr>
            <p:cNvPr id="47" name="Rettangolo 46">
              <a:extLst>
                <a:ext uri="{FF2B5EF4-FFF2-40B4-BE49-F238E27FC236}">
                  <a16:creationId xmlns:a16="http://schemas.microsoft.com/office/drawing/2014/main" id="{8AFFF6BE-50D1-2557-C7A8-C46844CBE09B}"/>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CasellaDiTesto 47">
              <a:extLst>
                <a:ext uri="{FF2B5EF4-FFF2-40B4-BE49-F238E27FC236}">
                  <a16:creationId xmlns:a16="http://schemas.microsoft.com/office/drawing/2014/main" id="{F3C5F17E-D2C7-1E24-EA24-47FF80726232}"/>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Patient</a:t>
              </a:r>
            </a:p>
          </p:txBody>
        </p:sp>
      </p:grpSp>
      <p:sp>
        <p:nvSpPr>
          <p:cNvPr id="49" name="CasellaDiTesto 48">
            <a:extLst>
              <a:ext uri="{FF2B5EF4-FFF2-40B4-BE49-F238E27FC236}">
                <a16:creationId xmlns:a16="http://schemas.microsoft.com/office/drawing/2014/main" id="{501493C2-5A57-105F-F411-8A14527A2765}"/>
              </a:ext>
            </a:extLst>
          </p:cNvPr>
          <p:cNvSpPr txBox="1"/>
          <p:nvPr/>
        </p:nvSpPr>
        <p:spPr>
          <a:xfrm>
            <a:off x="6360709" y="1192178"/>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Caregiver</a:t>
            </a:r>
          </a:p>
        </p:txBody>
      </p:sp>
      <p:pic>
        <p:nvPicPr>
          <p:cNvPr id="2" name="Elemento grafico 1" descr="Ingranaggi con riempimento a tinta unita">
            <a:extLst>
              <a:ext uri="{FF2B5EF4-FFF2-40B4-BE49-F238E27FC236}">
                <a16:creationId xmlns:a16="http://schemas.microsoft.com/office/drawing/2014/main" id="{04CB9804-B21C-3B2C-46EB-4446A9D4A2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578" y="865823"/>
            <a:ext cx="914400" cy="914400"/>
          </a:xfrm>
          <a:prstGeom prst="rect">
            <a:avLst/>
          </a:prstGeom>
        </p:spPr>
      </p:pic>
    </p:spTree>
    <p:extLst>
      <p:ext uri="{BB962C8B-B14F-4D97-AF65-F5344CB8AC3E}">
        <p14:creationId xmlns:p14="http://schemas.microsoft.com/office/powerpoint/2010/main" val="77471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958" y="0"/>
            <a:ext cx="585926" cy="585926"/>
          </a:xfrm>
          <a:prstGeom prst="rect">
            <a:avLst/>
          </a:prstGeom>
        </p:spPr>
      </p:pic>
      <p:sp>
        <p:nvSpPr>
          <p:cNvPr id="16" name="CasellaDiTesto 15">
            <a:extLst>
              <a:ext uri="{FF2B5EF4-FFF2-40B4-BE49-F238E27FC236}">
                <a16:creationId xmlns:a16="http://schemas.microsoft.com/office/drawing/2014/main" id="{FE8EEE17-454C-645C-3E8C-700692F3943F}"/>
              </a:ext>
            </a:extLst>
          </p:cNvPr>
          <p:cNvSpPr txBox="1"/>
          <p:nvPr/>
        </p:nvSpPr>
        <p:spPr>
          <a:xfrm>
            <a:off x="603992" y="1410832"/>
            <a:ext cx="2927175" cy="4770537"/>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How are </a:t>
            </a:r>
            <a:r>
              <a:rPr lang="it-IT" sz="1600" err="1">
                <a:latin typeface="Calibri Light"/>
                <a:ea typeface="Calibri Light"/>
                <a:cs typeface="Calibri Light"/>
              </a:rPr>
              <a:t>you</a:t>
            </a:r>
            <a:r>
              <a:rPr lang="it-IT" sz="1600">
                <a:latin typeface="Calibri Light"/>
                <a:ea typeface="Calibri Light"/>
                <a:cs typeface="Calibri Light"/>
              </a:rPr>
              <a:t> feeling </a:t>
            </a:r>
            <a:r>
              <a:rPr lang="it-IT" sz="1600" err="1">
                <a:latin typeface="Calibri Light"/>
                <a:ea typeface="Calibri Light"/>
                <a:cs typeface="Calibri Light"/>
              </a:rPr>
              <a:t>today</a:t>
            </a:r>
            <a:r>
              <a:rPr lang="it-IT" sz="1600">
                <a:latin typeface="Calibri Light"/>
                <a:ea typeface="Calibri Light"/>
                <a:cs typeface="Calibri Light"/>
              </a:rPr>
              <a:t>?</a:t>
            </a:r>
          </a:p>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Answer</a:t>
            </a:r>
            <a:r>
              <a:rPr lang="it-IT" sz="1600" b="1">
                <a:solidFill>
                  <a:srgbClr val="FF0000"/>
                </a:solidFill>
                <a:latin typeface="Calibri Light"/>
                <a:ea typeface="Calibri Light"/>
                <a:cs typeface="Calibri Light"/>
              </a:rPr>
              <a:t> </a:t>
            </a:r>
            <a:r>
              <a:rPr lang="it-IT" sz="1600" b="1" err="1">
                <a:solidFill>
                  <a:srgbClr val="FF0000"/>
                </a:solidFill>
                <a:latin typeface="Calibri Light"/>
                <a:ea typeface="Calibri Light"/>
                <a:cs typeface="Calibri Light"/>
              </a:rPr>
              <a:t>questionnaires</a:t>
            </a:r>
            <a:endParaRPr lang="it-IT" sz="1600" b="1">
              <a:solidFill>
                <a:srgbClr val="FF0000"/>
              </a:solidFill>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Book </a:t>
            </a:r>
            <a:r>
              <a:rPr lang="it-IT" sz="1600" err="1">
                <a:latin typeface="Calibri Light"/>
                <a:ea typeface="Calibri Light"/>
                <a:cs typeface="Calibri Light"/>
              </a:rPr>
              <a:t>appointments</a:t>
            </a:r>
            <a:r>
              <a:rPr lang="it-IT" sz="1600">
                <a:latin typeface="Calibri Light"/>
                <a:ea typeface="Calibri Light"/>
                <a:cs typeface="Calibri Light"/>
              </a:rPr>
              <a:t> with </a:t>
            </a:r>
            <a:r>
              <a:rPr lang="it-IT" sz="1600" err="1">
                <a:latin typeface="Calibri Light"/>
                <a:ea typeface="Calibri Light"/>
                <a:cs typeface="Calibri Light"/>
              </a:rPr>
              <a:t>psychiatrist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and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Visualize</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 from </a:t>
            </a:r>
            <a:r>
              <a:rPr lang="it-IT" sz="1600" err="1">
                <a:latin typeface="Calibri Light"/>
                <a:ea typeface="Calibri Light"/>
                <a:cs typeface="Calibri Light"/>
              </a:rPr>
              <a:t>sensors</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Send</a:t>
            </a:r>
            <a:r>
              <a:rPr lang="it-IT" sz="1600">
                <a:latin typeface="Calibri Light"/>
                <a:ea typeface="Calibri Light"/>
                <a:cs typeface="Calibri Light"/>
              </a:rPr>
              <a:t> notes </a:t>
            </a:r>
          </a:p>
          <a:p>
            <a:pPr marL="285750" indent="-285750">
              <a:buFont typeface="Arial" panose="020B0604020202020204" pitchFamily="34" charset="0"/>
              <a:buChar char="•"/>
            </a:pPr>
            <a:r>
              <a:rPr lang="it-IT" sz="1600" err="1">
                <a:latin typeface="Calibri Light"/>
                <a:ea typeface="Calibri Light"/>
                <a:cs typeface="Calibri Light"/>
              </a:rPr>
              <a:t>Visualize</a:t>
            </a:r>
            <a:r>
              <a:rPr lang="it-IT" sz="1600">
                <a:latin typeface="Calibri Light"/>
                <a:ea typeface="Calibri Light"/>
                <a:cs typeface="Calibri Light"/>
              </a:rPr>
              <a:t> notes from doctor and caregiver</a:t>
            </a:r>
          </a:p>
          <a:p>
            <a:pPr marL="285750" indent="-285750">
              <a:buFont typeface="Arial" panose="020B0604020202020204" pitchFamily="34" charset="0"/>
              <a:buChar char="•"/>
            </a:pPr>
            <a:r>
              <a:rPr lang="it-IT" sz="1600">
                <a:latin typeface="Calibri Light"/>
                <a:ea typeface="Calibri Light"/>
                <a:cs typeface="Calibri Light"/>
              </a:rPr>
              <a:t>Compile </a:t>
            </a:r>
            <a:r>
              <a:rPr lang="it-IT" sz="1600" err="1">
                <a:latin typeface="Calibri Light"/>
                <a:ea typeface="Calibri Light"/>
                <a:cs typeface="Calibri Light"/>
              </a:rPr>
              <a:t>diary</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Call </a:t>
            </a:r>
            <a:r>
              <a:rPr lang="it-IT" sz="1600" err="1">
                <a:latin typeface="Calibri Light"/>
                <a:ea typeface="Calibri Light"/>
                <a:cs typeface="Calibri Light"/>
              </a:rPr>
              <a:t>psychological</a:t>
            </a:r>
            <a:r>
              <a:rPr lang="it-IT" sz="1600">
                <a:latin typeface="Calibri Light"/>
                <a:ea typeface="Calibri Light"/>
                <a:cs typeface="Calibri Light"/>
              </a:rPr>
              <a:t> support </a:t>
            </a:r>
            <a:r>
              <a:rPr lang="it-IT" sz="1600" err="1">
                <a:latin typeface="Calibri Light"/>
                <a:ea typeface="Calibri Light"/>
                <a:cs typeface="Calibri Light"/>
              </a:rPr>
              <a:t>number</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sp>
        <p:nvSpPr>
          <p:cNvPr id="24" name="CasellaDiTesto 23">
            <a:extLst>
              <a:ext uri="{FF2B5EF4-FFF2-40B4-BE49-F238E27FC236}">
                <a16:creationId xmlns:a16="http://schemas.microsoft.com/office/drawing/2014/main" id="{00824EAE-5852-03C5-E34B-24B92AD77541}"/>
              </a:ext>
            </a:extLst>
          </p:cNvPr>
          <p:cNvSpPr txBox="1"/>
          <p:nvPr/>
        </p:nvSpPr>
        <p:spPr>
          <a:xfrm>
            <a:off x="4992180" y="2693302"/>
            <a:ext cx="3250892"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Automatic</a:t>
            </a:r>
            <a:r>
              <a:rPr lang="it-IT" b="1">
                <a:latin typeface="Calibri Light"/>
                <a:ea typeface="Calibri Light"/>
                <a:cs typeface="Calibri Light"/>
              </a:rPr>
              <a:t> </a:t>
            </a:r>
            <a:r>
              <a:rPr lang="it-IT" b="1" err="1">
                <a:latin typeface="Calibri Light"/>
                <a:ea typeface="Calibri Light"/>
                <a:cs typeface="Calibri Light"/>
              </a:rPr>
              <a:t>assessment</a:t>
            </a:r>
            <a:r>
              <a:rPr lang="it-IT" b="1">
                <a:latin typeface="Calibri Light"/>
                <a:ea typeface="Calibri Light"/>
                <a:cs typeface="Calibri Light"/>
              </a:rPr>
              <a:t> of </a:t>
            </a:r>
            <a:r>
              <a:rPr lang="it-IT" b="1" err="1">
                <a:latin typeface="Calibri Light"/>
                <a:ea typeface="Calibri Light"/>
                <a:cs typeface="Calibri Light"/>
              </a:rPr>
              <a:t>priority</a:t>
            </a:r>
            <a:endParaRPr lang="it-IT" b="1">
              <a:latin typeface="Calibri Light"/>
              <a:ea typeface="Calibri Light"/>
              <a:cs typeface="Calibri Light"/>
            </a:endParaRPr>
          </a:p>
        </p:txBody>
      </p:sp>
      <p:pic>
        <p:nvPicPr>
          <p:cNvPr id="35" name="Elemento grafico 34" descr="Badge 1 contorno">
            <a:extLst>
              <a:ext uri="{FF2B5EF4-FFF2-40B4-BE49-F238E27FC236}">
                <a16:creationId xmlns:a16="http://schemas.microsoft.com/office/drawing/2014/main" id="{10A5C0CE-D4C0-69DA-B629-4EAA30FD2C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0580" y="2319491"/>
            <a:ext cx="348538" cy="348538"/>
          </a:xfrm>
          <a:prstGeom prst="rect">
            <a:avLst/>
          </a:prstGeom>
        </p:spPr>
      </p:pic>
      <p:pic>
        <p:nvPicPr>
          <p:cNvPr id="37" name="Elemento grafico 36" descr="Badge contorno">
            <a:extLst>
              <a:ext uri="{FF2B5EF4-FFF2-40B4-BE49-F238E27FC236}">
                <a16:creationId xmlns:a16="http://schemas.microsoft.com/office/drawing/2014/main" id="{6DA87883-89F3-C182-83BE-F34B4AB92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9118" y="2320411"/>
            <a:ext cx="347618" cy="347618"/>
          </a:xfrm>
          <a:prstGeom prst="rect">
            <a:avLst/>
          </a:prstGeom>
        </p:spPr>
      </p:pic>
      <p:pic>
        <p:nvPicPr>
          <p:cNvPr id="39" name="Elemento grafico 38" descr="Badge 3 contorno">
            <a:extLst>
              <a:ext uri="{FF2B5EF4-FFF2-40B4-BE49-F238E27FC236}">
                <a16:creationId xmlns:a16="http://schemas.microsoft.com/office/drawing/2014/main" id="{9CA46E3D-A72B-2356-4DE7-0BE49EB8A3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V="1">
            <a:off x="8580499" y="2319491"/>
            <a:ext cx="348538" cy="348538"/>
          </a:xfrm>
          <a:prstGeom prst="rect">
            <a:avLst/>
          </a:prstGeom>
        </p:spPr>
      </p:pic>
      <p:grpSp>
        <p:nvGrpSpPr>
          <p:cNvPr id="46" name="Gruppo 45">
            <a:extLst>
              <a:ext uri="{FF2B5EF4-FFF2-40B4-BE49-F238E27FC236}">
                <a16:creationId xmlns:a16="http://schemas.microsoft.com/office/drawing/2014/main" id="{8ED4DA89-6C32-FC5B-0F32-790CC6EA0C8A}"/>
              </a:ext>
            </a:extLst>
          </p:cNvPr>
          <p:cNvGrpSpPr/>
          <p:nvPr/>
        </p:nvGrpSpPr>
        <p:grpSpPr>
          <a:xfrm>
            <a:off x="4629563" y="1125077"/>
            <a:ext cx="1534422" cy="767211"/>
            <a:chOff x="1084" y="2485201"/>
            <a:chExt cx="1534422" cy="767211"/>
          </a:xfrm>
        </p:grpSpPr>
        <p:sp>
          <p:nvSpPr>
            <p:cNvPr id="47" name="Rettangolo 46">
              <a:extLst>
                <a:ext uri="{FF2B5EF4-FFF2-40B4-BE49-F238E27FC236}">
                  <a16:creationId xmlns:a16="http://schemas.microsoft.com/office/drawing/2014/main" id="{8AFFF6BE-50D1-2557-C7A8-C46844CBE09B}"/>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CasellaDiTesto 47">
              <a:extLst>
                <a:ext uri="{FF2B5EF4-FFF2-40B4-BE49-F238E27FC236}">
                  <a16:creationId xmlns:a16="http://schemas.microsoft.com/office/drawing/2014/main" id="{F3C5F17E-D2C7-1E24-EA24-47FF80726232}"/>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Patient</a:t>
              </a:r>
            </a:p>
          </p:txBody>
        </p:sp>
      </p:grpSp>
      <p:sp>
        <p:nvSpPr>
          <p:cNvPr id="49" name="CasellaDiTesto 48">
            <a:extLst>
              <a:ext uri="{FF2B5EF4-FFF2-40B4-BE49-F238E27FC236}">
                <a16:creationId xmlns:a16="http://schemas.microsoft.com/office/drawing/2014/main" id="{501493C2-5A57-105F-F411-8A14527A2765}"/>
              </a:ext>
            </a:extLst>
          </p:cNvPr>
          <p:cNvSpPr txBox="1"/>
          <p:nvPr/>
        </p:nvSpPr>
        <p:spPr>
          <a:xfrm>
            <a:off x="6360709" y="1192178"/>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Caregiver</a:t>
            </a:r>
          </a:p>
        </p:txBody>
      </p:sp>
      <p:pic>
        <p:nvPicPr>
          <p:cNvPr id="2" name="Elemento grafico 1" descr="Ingranaggi con riempimento a tinta unita">
            <a:extLst>
              <a:ext uri="{FF2B5EF4-FFF2-40B4-BE49-F238E27FC236}">
                <a16:creationId xmlns:a16="http://schemas.microsoft.com/office/drawing/2014/main" id="{04CB9804-B21C-3B2C-46EB-4446A9D4A2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2578" y="865823"/>
            <a:ext cx="914400" cy="914400"/>
          </a:xfrm>
          <a:prstGeom prst="rect">
            <a:avLst/>
          </a:prstGeom>
        </p:spPr>
      </p:pic>
      <p:sp>
        <p:nvSpPr>
          <p:cNvPr id="3" name="Freccia a destra 2">
            <a:extLst>
              <a:ext uri="{FF2B5EF4-FFF2-40B4-BE49-F238E27FC236}">
                <a16:creationId xmlns:a16="http://schemas.microsoft.com/office/drawing/2014/main" id="{30BD29DF-103C-0AE0-A0B8-DEC7FD6372F3}"/>
              </a:ext>
            </a:extLst>
          </p:cNvPr>
          <p:cNvSpPr/>
          <p:nvPr/>
        </p:nvSpPr>
        <p:spPr>
          <a:xfrm>
            <a:off x="3867136" y="2640344"/>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428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animBg="1"/>
    </p:bld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958" y="0"/>
            <a:ext cx="585926" cy="585926"/>
          </a:xfrm>
          <a:prstGeom prst="rect">
            <a:avLst/>
          </a:prstGeom>
        </p:spPr>
      </p:pic>
      <p:sp>
        <p:nvSpPr>
          <p:cNvPr id="16" name="CasellaDiTesto 15">
            <a:extLst>
              <a:ext uri="{FF2B5EF4-FFF2-40B4-BE49-F238E27FC236}">
                <a16:creationId xmlns:a16="http://schemas.microsoft.com/office/drawing/2014/main" id="{FE8EEE17-454C-645C-3E8C-700692F3943F}"/>
              </a:ext>
            </a:extLst>
          </p:cNvPr>
          <p:cNvSpPr txBox="1"/>
          <p:nvPr/>
        </p:nvSpPr>
        <p:spPr>
          <a:xfrm>
            <a:off x="603992" y="1410832"/>
            <a:ext cx="2927175" cy="4770537"/>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How are </a:t>
            </a:r>
            <a:r>
              <a:rPr lang="it-IT" sz="1600" err="1">
                <a:latin typeface="Calibri Light"/>
                <a:ea typeface="Calibri Light"/>
                <a:cs typeface="Calibri Light"/>
              </a:rPr>
              <a:t>you</a:t>
            </a:r>
            <a:r>
              <a:rPr lang="it-IT" sz="1600">
                <a:latin typeface="Calibri Light"/>
                <a:ea typeface="Calibri Light"/>
                <a:cs typeface="Calibri Light"/>
              </a:rPr>
              <a:t> feeling </a:t>
            </a:r>
            <a:r>
              <a:rPr lang="it-IT" sz="1600" err="1">
                <a:latin typeface="Calibri Light"/>
                <a:ea typeface="Calibri Light"/>
                <a:cs typeface="Calibri Light"/>
              </a:rPr>
              <a:t>today</a:t>
            </a:r>
            <a:r>
              <a:rPr lang="it-IT" sz="1600">
                <a:latin typeface="Calibri Light"/>
                <a:ea typeface="Calibri Light"/>
                <a:cs typeface="Calibri Light"/>
              </a:rPr>
              <a:t>?</a:t>
            </a:r>
          </a:p>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Answer</a:t>
            </a:r>
            <a:r>
              <a:rPr lang="it-IT" sz="1600" b="1">
                <a:solidFill>
                  <a:srgbClr val="FF0000"/>
                </a:solidFill>
                <a:latin typeface="Calibri Light"/>
                <a:ea typeface="Calibri Light"/>
                <a:cs typeface="Calibri Light"/>
              </a:rPr>
              <a:t> </a:t>
            </a:r>
            <a:r>
              <a:rPr lang="it-IT" sz="1600" b="1" err="1">
                <a:solidFill>
                  <a:srgbClr val="FF0000"/>
                </a:solidFill>
                <a:latin typeface="Calibri Light"/>
                <a:ea typeface="Calibri Light"/>
                <a:cs typeface="Calibri Light"/>
              </a:rPr>
              <a:t>questionnaires</a:t>
            </a:r>
            <a:endParaRPr lang="it-IT" sz="1600" b="1">
              <a:solidFill>
                <a:srgbClr val="FF0000"/>
              </a:solidFill>
              <a:latin typeface="Calibri Light"/>
              <a:ea typeface="Calibri Light"/>
              <a:cs typeface="Calibri Light"/>
            </a:endParaRPr>
          </a:p>
          <a:p>
            <a:pPr marL="285750" indent="-285750">
              <a:buFont typeface="Arial" panose="020B0604020202020204" pitchFamily="34" charset="0"/>
              <a:buChar char="•"/>
            </a:pPr>
            <a:r>
              <a:rPr lang="it-IT" sz="1600" b="1">
                <a:solidFill>
                  <a:srgbClr val="00B050"/>
                </a:solidFill>
                <a:latin typeface="Calibri Light"/>
                <a:ea typeface="Calibri Light"/>
                <a:cs typeface="Calibri Light"/>
              </a:rPr>
              <a:t>Book </a:t>
            </a:r>
            <a:r>
              <a:rPr lang="it-IT" sz="1600" b="1" err="1">
                <a:solidFill>
                  <a:srgbClr val="00B050"/>
                </a:solidFill>
                <a:latin typeface="Calibri Light"/>
                <a:ea typeface="Calibri Light"/>
                <a:cs typeface="Calibri Light"/>
              </a:rPr>
              <a:t>appointments</a:t>
            </a:r>
            <a:r>
              <a:rPr lang="it-IT" sz="1600" b="1">
                <a:solidFill>
                  <a:srgbClr val="00B050"/>
                </a:solidFill>
                <a:latin typeface="Calibri Light"/>
                <a:ea typeface="Calibri Light"/>
                <a:cs typeface="Calibri Light"/>
              </a:rPr>
              <a:t> with </a:t>
            </a:r>
            <a:r>
              <a:rPr lang="it-IT" sz="1600" b="1" err="1">
                <a:solidFill>
                  <a:srgbClr val="00B050"/>
                </a:solidFill>
                <a:latin typeface="Calibri Light"/>
                <a:ea typeface="Calibri Light"/>
                <a:cs typeface="Calibri Light"/>
              </a:rPr>
              <a:t>psychiatrist</a:t>
            </a:r>
            <a:endParaRPr lang="it-IT" sz="1600" b="1">
              <a:solidFill>
                <a:srgbClr val="00B050"/>
              </a:solidFill>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and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endParaRPr lang="it-IT" sz="1600">
              <a:latin typeface="Calibri Light"/>
              <a:ea typeface="Calibri Light"/>
              <a:cs typeface="Calibri Light"/>
            </a:endParaRPr>
          </a:p>
          <a:p>
            <a:pPr marL="285750" indent="-285750">
              <a:buFont typeface="Arial" panose="020B0604020202020204" pitchFamily="34" charset="0"/>
              <a:buChar char="•"/>
            </a:pPr>
            <a:r>
              <a:rPr lang="it-IT" sz="1600" b="1" err="1">
                <a:solidFill>
                  <a:schemeClr val="accent6"/>
                </a:solidFill>
                <a:latin typeface="Calibri Light"/>
                <a:ea typeface="Calibri Light"/>
                <a:cs typeface="Calibri Light"/>
              </a:rPr>
              <a:t>Visualize</a:t>
            </a:r>
            <a:r>
              <a:rPr lang="it-IT" sz="1600" b="1">
                <a:solidFill>
                  <a:schemeClr val="accent6"/>
                </a:solidFill>
                <a:latin typeface="Calibri Light"/>
                <a:ea typeface="Calibri Light"/>
                <a:cs typeface="Calibri Light"/>
              </a:rPr>
              <a:t> </a:t>
            </a:r>
            <a:r>
              <a:rPr lang="it-IT" sz="1600" b="1" err="1">
                <a:solidFill>
                  <a:schemeClr val="accent6"/>
                </a:solidFill>
                <a:latin typeface="Calibri Light"/>
                <a:ea typeface="Calibri Light"/>
                <a:cs typeface="Calibri Light"/>
              </a:rPr>
              <a:t>medical</a:t>
            </a:r>
            <a:r>
              <a:rPr lang="it-IT" sz="1600" b="1">
                <a:solidFill>
                  <a:schemeClr val="accent6"/>
                </a:solidFill>
                <a:latin typeface="Calibri Light"/>
                <a:ea typeface="Calibri Light"/>
                <a:cs typeface="Calibri Light"/>
              </a:rPr>
              <a:t> data from </a:t>
            </a:r>
            <a:r>
              <a:rPr lang="it-IT" sz="1600" b="1" err="1">
                <a:solidFill>
                  <a:schemeClr val="accent6"/>
                </a:solidFill>
                <a:latin typeface="Calibri Light"/>
                <a:ea typeface="Calibri Light"/>
                <a:cs typeface="Calibri Light"/>
              </a:rPr>
              <a:t>sensors</a:t>
            </a:r>
            <a:endParaRPr lang="it-IT" sz="1600" b="1">
              <a:solidFill>
                <a:schemeClr val="accent6"/>
              </a:solidFill>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Send</a:t>
            </a:r>
            <a:r>
              <a:rPr lang="it-IT" sz="1600">
                <a:latin typeface="Calibri Light"/>
                <a:ea typeface="Calibri Light"/>
                <a:cs typeface="Calibri Light"/>
              </a:rPr>
              <a:t> notes</a:t>
            </a:r>
            <a:r>
              <a:rPr lang="it-IT" sz="1600" b="1">
                <a:solidFill>
                  <a:srgbClr val="7030A0"/>
                </a:solidFill>
                <a:latin typeface="Calibri Light"/>
                <a:ea typeface="Calibri Light"/>
                <a:cs typeface="Calibri Light"/>
              </a:rPr>
              <a:t> </a:t>
            </a:r>
          </a:p>
          <a:p>
            <a:pPr marL="285750" indent="-285750">
              <a:buFont typeface="Arial" panose="020B0604020202020204" pitchFamily="34" charset="0"/>
              <a:buChar char="•"/>
            </a:pPr>
            <a:r>
              <a:rPr lang="it-IT" sz="1600" err="1">
                <a:latin typeface="Calibri Light"/>
                <a:ea typeface="Calibri Light"/>
                <a:cs typeface="Calibri Light"/>
              </a:rPr>
              <a:t>Visualize</a:t>
            </a:r>
            <a:r>
              <a:rPr lang="it-IT" sz="1600">
                <a:latin typeface="Calibri Light"/>
                <a:ea typeface="Calibri Light"/>
                <a:cs typeface="Calibri Light"/>
              </a:rPr>
              <a:t> notes from doctor and caregiver</a:t>
            </a:r>
          </a:p>
          <a:p>
            <a:pPr marL="285750" indent="-285750">
              <a:buFont typeface="Arial" panose="020B0604020202020204" pitchFamily="34" charset="0"/>
              <a:buChar char="•"/>
            </a:pPr>
            <a:r>
              <a:rPr lang="it-IT" sz="1600">
                <a:latin typeface="Calibri Light"/>
                <a:ea typeface="Calibri Light"/>
                <a:cs typeface="Calibri Light"/>
              </a:rPr>
              <a:t>Compile </a:t>
            </a:r>
            <a:r>
              <a:rPr lang="it-IT" sz="1600" err="1">
                <a:latin typeface="Calibri Light"/>
                <a:ea typeface="Calibri Light"/>
                <a:cs typeface="Calibri Light"/>
              </a:rPr>
              <a:t>diary</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Call </a:t>
            </a:r>
            <a:r>
              <a:rPr lang="it-IT" sz="1600" err="1">
                <a:latin typeface="Calibri Light"/>
                <a:ea typeface="Calibri Light"/>
                <a:cs typeface="Calibri Light"/>
              </a:rPr>
              <a:t>psychological</a:t>
            </a:r>
            <a:r>
              <a:rPr lang="it-IT" sz="1600">
                <a:latin typeface="Calibri Light"/>
                <a:ea typeface="Calibri Light"/>
                <a:cs typeface="Calibri Light"/>
              </a:rPr>
              <a:t> support </a:t>
            </a:r>
            <a:r>
              <a:rPr lang="it-IT" sz="1600" err="1">
                <a:latin typeface="Calibri Light"/>
                <a:ea typeface="Calibri Light"/>
                <a:cs typeface="Calibri Light"/>
              </a:rPr>
              <a:t>number</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sp>
        <p:nvSpPr>
          <p:cNvPr id="24" name="CasellaDiTesto 23">
            <a:extLst>
              <a:ext uri="{FF2B5EF4-FFF2-40B4-BE49-F238E27FC236}">
                <a16:creationId xmlns:a16="http://schemas.microsoft.com/office/drawing/2014/main" id="{00824EAE-5852-03C5-E34B-24B92AD77541}"/>
              </a:ext>
            </a:extLst>
          </p:cNvPr>
          <p:cNvSpPr txBox="1"/>
          <p:nvPr/>
        </p:nvSpPr>
        <p:spPr>
          <a:xfrm>
            <a:off x="5020935" y="2693302"/>
            <a:ext cx="3250892"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Automatic</a:t>
            </a:r>
            <a:r>
              <a:rPr lang="it-IT" b="1">
                <a:latin typeface="Calibri Light"/>
                <a:ea typeface="Calibri Light"/>
                <a:cs typeface="Calibri Light"/>
              </a:rPr>
              <a:t> </a:t>
            </a:r>
            <a:r>
              <a:rPr lang="it-IT" b="1" err="1">
                <a:latin typeface="Calibri Light"/>
                <a:ea typeface="Calibri Light"/>
                <a:cs typeface="Calibri Light"/>
              </a:rPr>
              <a:t>assessment</a:t>
            </a:r>
            <a:r>
              <a:rPr lang="it-IT" b="1">
                <a:latin typeface="Calibri Light"/>
                <a:ea typeface="Calibri Light"/>
                <a:cs typeface="Calibri Light"/>
              </a:rPr>
              <a:t> of </a:t>
            </a:r>
            <a:r>
              <a:rPr lang="it-IT" b="1" err="1">
                <a:latin typeface="Calibri Light"/>
                <a:ea typeface="Calibri Light"/>
                <a:cs typeface="Calibri Light"/>
              </a:rPr>
              <a:t>priority</a:t>
            </a:r>
            <a:endParaRPr lang="it-IT" b="1">
              <a:latin typeface="Calibri Light"/>
              <a:ea typeface="Calibri Light"/>
              <a:cs typeface="Calibri Light"/>
            </a:endParaRPr>
          </a:p>
        </p:txBody>
      </p:sp>
      <p:sp>
        <p:nvSpPr>
          <p:cNvPr id="27" name="CasellaDiTesto 26">
            <a:extLst>
              <a:ext uri="{FF2B5EF4-FFF2-40B4-BE49-F238E27FC236}">
                <a16:creationId xmlns:a16="http://schemas.microsoft.com/office/drawing/2014/main" id="{F1449E7A-86BD-6B16-DFF2-7BA42D5A954A}"/>
              </a:ext>
            </a:extLst>
          </p:cNvPr>
          <p:cNvSpPr txBox="1"/>
          <p:nvPr/>
        </p:nvSpPr>
        <p:spPr>
          <a:xfrm>
            <a:off x="5020934" y="3378126"/>
            <a:ext cx="3901812"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Enabled</a:t>
            </a:r>
            <a:r>
              <a:rPr lang="it-IT" b="1">
                <a:latin typeface="Calibri Light"/>
                <a:ea typeface="Calibri Light"/>
                <a:cs typeface="Calibri Light"/>
              </a:rPr>
              <a:t> </a:t>
            </a:r>
            <a:r>
              <a:rPr lang="it-IT" b="1" err="1">
                <a:latin typeface="Calibri Light"/>
                <a:ea typeface="Calibri Light"/>
                <a:cs typeface="Calibri Light"/>
              </a:rPr>
              <a:t>only</a:t>
            </a:r>
            <a:r>
              <a:rPr lang="it-IT" b="1">
                <a:latin typeface="Calibri Light"/>
                <a:ea typeface="Calibri Light"/>
                <a:cs typeface="Calibri Light"/>
              </a:rPr>
              <a:t> after </a:t>
            </a:r>
            <a:r>
              <a:rPr lang="it-IT" b="1" err="1">
                <a:latin typeface="Calibri Light"/>
                <a:ea typeface="Calibri Light"/>
                <a:cs typeface="Calibri Light"/>
              </a:rPr>
              <a:t>psychiatrist</a:t>
            </a:r>
            <a:r>
              <a:rPr lang="it-IT" b="1">
                <a:latin typeface="Calibri Light"/>
                <a:ea typeface="Calibri Light"/>
                <a:cs typeface="Calibri Light"/>
              </a:rPr>
              <a:t> </a:t>
            </a:r>
            <a:r>
              <a:rPr lang="it-IT" b="1" err="1">
                <a:latin typeface="Calibri Light"/>
                <a:ea typeface="Calibri Light"/>
                <a:cs typeface="Calibri Light"/>
              </a:rPr>
              <a:t>request</a:t>
            </a:r>
            <a:endParaRPr lang="it-IT" b="1">
              <a:latin typeface="Calibri Light"/>
              <a:ea typeface="Calibri Light"/>
              <a:cs typeface="Calibri Light"/>
            </a:endParaRPr>
          </a:p>
        </p:txBody>
      </p:sp>
      <p:sp>
        <p:nvSpPr>
          <p:cNvPr id="30" name="CasellaDiTesto 29">
            <a:extLst>
              <a:ext uri="{FF2B5EF4-FFF2-40B4-BE49-F238E27FC236}">
                <a16:creationId xmlns:a16="http://schemas.microsoft.com/office/drawing/2014/main" id="{67453E9A-E36A-756A-9B05-425A6CF21099}"/>
              </a:ext>
            </a:extLst>
          </p:cNvPr>
          <p:cNvSpPr txBox="1"/>
          <p:nvPr/>
        </p:nvSpPr>
        <p:spPr>
          <a:xfrm>
            <a:off x="5020935" y="4061948"/>
            <a:ext cx="3633190" cy="369332"/>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Emergency </a:t>
            </a:r>
            <a:r>
              <a:rPr lang="it-IT" b="1" err="1">
                <a:latin typeface="Calibri Light"/>
                <a:ea typeface="Calibri Light"/>
                <a:cs typeface="Calibri Light"/>
              </a:rPr>
              <a:t>message</a:t>
            </a:r>
            <a:r>
              <a:rPr lang="it-IT" b="1">
                <a:latin typeface="Calibri Light"/>
                <a:ea typeface="Calibri Light"/>
                <a:cs typeface="Calibri Light"/>
              </a:rPr>
              <a:t> to the hospital</a:t>
            </a:r>
          </a:p>
        </p:txBody>
      </p:sp>
      <p:pic>
        <p:nvPicPr>
          <p:cNvPr id="35" name="Elemento grafico 34" descr="Badge 1 contorno">
            <a:extLst>
              <a:ext uri="{FF2B5EF4-FFF2-40B4-BE49-F238E27FC236}">
                <a16:creationId xmlns:a16="http://schemas.microsoft.com/office/drawing/2014/main" id="{10A5C0CE-D4C0-69DA-B629-4EAA30FD2C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0580" y="2290736"/>
            <a:ext cx="348538" cy="348538"/>
          </a:xfrm>
          <a:prstGeom prst="rect">
            <a:avLst/>
          </a:prstGeom>
        </p:spPr>
      </p:pic>
      <p:pic>
        <p:nvPicPr>
          <p:cNvPr id="37" name="Elemento grafico 36" descr="Badge contorno">
            <a:extLst>
              <a:ext uri="{FF2B5EF4-FFF2-40B4-BE49-F238E27FC236}">
                <a16:creationId xmlns:a16="http://schemas.microsoft.com/office/drawing/2014/main" id="{6DA87883-89F3-C182-83BE-F34B4AB92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9118" y="2291656"/>
            <a:ext cx="347618" cy="347618"/>
          </a:xfrm>
          <a:prstGeom prst="rect">
            <a:avLst/>
          </a:prstGeom>
        </p:spPr>
      </p:pic>
      <p:pic>
        <p:nvPicPr>
          <p:cNvPr id="39" name="Elemento grafico 38" descr="Badge 3 contorno">
            <a:extLst>
              <a:ext uri="{FF2B5EF4-FFF2-40B4-BE49-F238E27FC236}">
                <a16:creationId xmlns:a16="http://schemas.microsoft.com/office/drawing/2014/main" id="{9CA46E3D-A72B-2356-4DE7-0BE49EB8A3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V="1">
            <a:off x="8580499" y="2290736"/>
            <a:ext cx="348538" cy="348538"/>
          </a:xfrm>
          <a:prstGeom prst="rect">
            <a:avLst/>
          </a:prstGeom>
        </p:spPr>
      </p:pic>
      <p:pic>
        <p:nvPicPr>
          <p:cNvPr id="41" name="Elemento grafico 40" descr="Sblocca contorno">
            <a:extLst>
              <a:ext uri="{FF2B5EF4-FFF2-40B4-BE49-F238E27FC236}">
                <a16:creationId xmlns:a16="http://schemas.microsoft.com/office/drawing/2014/main" id="{090F8D40-8C2D-A6A7-9C8E-DAB1713D19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6578" y="2989620"/>
            <a:ext cx="348538" cy="348538"/>
          </a:xfrm>
          <a:prstGeom prst="rect">
            <a:avLst/>
          </a:prstGeom>
        </p:spPr>
      </p:pic>
      <p:pic>
        <p:nvPicPr>
          <p:cNvPr id="43" name="Elemento grafico 42" descr="Ambulanza contorno">
            <a:extLst>
              <a:ext uri="{FF2B5EF4-FFF2-40B4-BE49-F238E27FC236}">
                <a16:creationId xmlns:a16="http://schemas.microsoft.com/office/drawing/2014/main" id="{DB3D2470-78DD-2CC6-D7EE-7EE0760951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37594" y="3796282"/>
            <a:ext cx="436543" cy="436543"/>
          </a:xfrm>
          <a:prstGeom prst="rect">
            <a:avLst/>
          </a:prstGeom>
        </p:spPr>
      </p:pic>
      <p:grpSp>
        <p:nvGrpSpPr>
          <p:cNvPr id="46" name="Gruppo 45">
            <a:extLst>
              <a:ext uri="{FF2B5EF4-FFF2-40B4-BE49-F238E27FC236}">
                <a16:creationId xmlns:a16="http://schemas.microsoft.com/office/drawing/2014/main" id="{8ED4DA89-6C32-FC5B-0F32-790CC6EA0C8A}"/>
              </a:ext>
            </a:extLst>
          </p:cNvPr>
          <p:cNvGrpSpPr/>
          <p:nvPr/>
        </p:nvGrpSpPr>
        <p:grpSpPr>
          <a:xfrm>
            <a:off x="4629563" y="1125077"/>
            <a:ext cx="1534422" cy="767211"/>
            <a:chOff x="1084" y="2485201"/>
            <a:chExt cx="1534422" cy="767211"/>
          </a:xfrm>
        </p:grpSpPr>
        <p:sp>
          <p:nvSpPr>
            <p:cNvPr id="47" name="Rettangolo 46">
              <a:extLst>
                <a:ext uri="{FF2B5EF4-FFF2-40B4-BE49-F238E27FC236}">
                  <a16:creationId xmlns:a16="http://schemas.microsoft.com/office/drawing/2014/main" id="{8AFFF6BE-50D1-2557-C7A8-C46844CBE09B}"/>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CasellaDiTesto 47">
              <a:extLst>
                <a:ext uri="{FF2B5EF4-FFF2-40B4-BE49-F238E27FC236}">
                  <a16:creationId xmlns:a16="http://schemas.microsoft.com/office/drawing/2014/main" id="{F3C5F17E-D2C7-1E24-EA24-47FF80726232}"/>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Patient</a:t>
              </a:r>
            </a:p>
          </p:txBody>
        </p:sp>
      </p:grpSp>
      <p:sp>
        <p:nvSpPr>
          <p:cNvPr id="49" name="CasellaDiTesto 48">
            <a:extLst>
              <a:ext uri="{FF2B5EF4-FFF2-40B4-BE49-F238E27FC236}">
                <a16:creationId xmlns:a16="http://schemas.microsoft.com/office/drawing/2014/main" id="{501493C2-5A57-105F-F411-8A14527A2765}"/>
              </a:ext>
            </a:extLst>
          </p:cNvPr>
          <p:cNvSpPr txBox="1"/>
          <p:nvPr/>
        </p:nvSpPr>
        <p:spPr>
          <a:xfrm>
            <a:off x="6360709" y="1192178"/>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Caregiver</a:t>
            </a:r>
          </a:p>
        </p:txBody>
      </p:sp>
      <p:pic>
        <p:nvPicPr>
          <p:cNvPr id="2" name="Elemento grafico 1" descr="Ingranaggi con riempimento a tinta unita">
            <a:extLst>
              <a:ext uri="{FF2B5EF4-FFF2-40B4-BE49-F238E27FC236}">
                <a16:creationId xmlns:a16="http://schemas.microsoft.com/office/drawing/2014/main" id="{04CB9804-B21C-3B2C-46EB-4446A9D4A2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2578" y="865823"/>
            <a:ext cx="914400" cy="914400"/>
          </a:xfrm>
          <a:prstGeom prst="rect">
            <a:avLst/>
          </a:prstGeom>
        </p:spPr>
      </p:pic>
      <p:sp>
        <p:nvSpPr>
          <p:cNvPr id="3" name="Freccia a destra 2">
            <a:extLst>
              <a:ext uri="{FF2B5EF4-FFF2-40B4-BE49-F238E27FC236}">
                <a16:creationId xmlns:a16="http://schemas.microsoft.com/office/drawing/2014/main" id="{30BD29DF-103C-0AE0-A0B8-DEC7FD6372F3}"/>
              </a:ext>
            </a:extLst>
          </p:cNvPr>
          <p:cNvSpPr/>
          <p:nvPr/>
        </p:nvSpPr>
        <p:spPr>
          <a:xfrm>
            <a:off x="3867136" y="2640344"/>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6" name="Freccia a destra 5">
            <a:extLst>
              <a:ext uri="{FF2B5EF4-FFF2-40B4-BE49-F238E27FC236}">
                <a16:creationId xmlns:a16="http://schemas.microsoft.com/office/drawing/2014/main" id="{06425E70-FA65-8DEB-D2B3-748E1CA5724F}"/>
              </a:ext>
            </a:extLst>
          </p:cNvPr>
          <p:cNvSpPr/>
          <p:nvPr/>
        </p:nvSpPr>
        <p:spPr>
          <a:xfrm>
            <a:off x="3867135" y="3330457"/>
            <a:ext cx="978408" cy="484632"/>
          </a:xfrm>
          <a:prstGeom prst="rightArrow">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7" name="Freccia a destra 6">
            <a:extLst>
              <a:ext uri="{FF2B5EF4-FFF2-40B4-BE49-F238E27FC236}">
                <a16:creationId xmlns:a16="http://schemas.microsoft.com/office/drawing/2014/main" id="{E49C398D-86E2-5AD5-6289-1E35081D5721}"/>
              </a:ext>
            </a:extLst>
          </p:cNvPr>
          <p:cNvSpPr/>
          <p:nvPr/>
        </p:nvSpPr>
        <p:spPr>
          <a:xfrm>
            <a:off x="3867134" y="4006192"/>
            <a:ext cx="978408" cy="484632"/>
          </a:xfrm>
          <a:prstGeom prst="rightArrow">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78483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6" grpId="0" animBg="1"/>
      <p:bldP spid="7" grpId="0" animBg="1"/>
    </p:bldLst>
  </p:timing>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958" y="0"/>
            <a:ext cx="585926" cy="585926"/>
          </a:xfrm>
          <a:prstGeom prst="rect">
            <a:avLst/>
          </a:prstGeom>
        </p:spPr>
      </p:pic>
      <p:sp>
        <p:nvSpPr>
          <p:cNvPr id="16" name="CasellaDiTesto 15">
            <a:extLst>
              <a:ext uri="{FF2B5EF4-FFF2-40B4-BE49-F238E27FC236}">
                <a16:creationId xmlns:a16="http://schemas.microsoft.com/office/drawing/2014/main" id="{FE8EEE17-454C-645C-3E8C-700692F3943F}"/>
              </a:ext>
            </a:extLst>
          </p:cNvPr>
          <p:cNvSpPr txBox="1"/>
          <p:nvPr/>
        </p:nvSpPr>
        <p:spPr>
          <a:xfrm>
            <a:off x="603992" y="1410832"/>
            <a:ext cx="2927175" cy="4770537"/>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How are </a:t>
            </a:r>
            <a:r>
              <a:rPr lang="it-IT" sz="1600" err="1">
                <a:latin typeface="Calibri Light"/>
                <a:ea typeface="Calibri Light"/>
                <a:cs typeface="Calibri Light"/>
              </a:rPr>
              <a:t>you</a:t>
            </a:r>
            <a:r>
              <a:rPr lang="it-IT" sz="1600">
                <a:latin typeface="Calibri Light"/>
                <a:ea typeface="Calibri Light"/>
                <a:cs typeface="Calibri Light"/>
              </a:rPr>
              <a:t> feeling </a:t>
            </a:r>
            <a:r>
              <a:rPr lang="it-IT" sz="1600" err="1">
                <a:latin typeface="Calibri Light"/>
                <a:ea typeface="Calibri Light"/>
                <a:cs typeface="Calibri Light"/>
              </a:rPr>
              <a:t>today</a:t>
            </a:r>
            <a:r>
              <a:rPr lang="it-IT" sz="1600">
                <a:latin typeface="Calibri Light"/>
                <a:ea typeface="Calibri Light"/>
                <a:cs typeface="Calibri Light"/>
              </a:rPr>
              <a:t>?</a:t>
            </a:r>
          </a:p>
          <a:p>
            <a:pPr marL="285750" indent="-285750">
              <a:buFont typeface="Arial" panose="020B0604020202020204" pitchFamily="34" charset="0"/>
              <a:buChar char="•"/>
            </a:pPr>
            <a:r>
              <a:rPr lang="it-IT" sz="1600" b="1" err="1">
                <a:solidFill>
                  <a:srgbClr val="FF0000"/>
                </a:solidFill>
                <a:latin typeface="Calibri Light"/>
                <a:ea typeface="Calibri Light"/>
                <a:cs typeface="Calibri Light"/>
              </a:rPr>
              <a:t>Answer</a:t>
            </a:r>
            <a:r>
              <a:rPr lang="it-IT" sz="1600" b="1">
                <a:solidFill>
                  <a:srgbClr val="FF0000"/>
                </a:solidFill>
                <a:latin typeface="Calibri Light"/>
                <a:ea typeface="Calibri Light"/>
                <a:cs typeface="Calibri Light"/>
              </a:rPr>
              <a:t> </a:t>
            </a:r>
            <a:r>
              <a:rPr lang="it-IT" sz="1600" b="1" err="1">
                <a:solidFill>
                  <a:srgbClr val="FF0000"/>
                </a:solidFill>
                <a:latin typeface="Calibri Light"/>
                <a:ea typeface="Calibri Light"/>
                <a:cs typeface="Calibri Light"/>
              </a:rPr>
              <a:t>questionnaires</a:t>
            </a:r>
            <a:endParaRPr lang="it-IT" sz="1600" b="1">
              <a:solidFill>
                <a:srgbClr val="FF0000"/>
              </a:solidFill>
              <a:latin typeface="Calibri Light"/>
              <a:ea typeface="Calibri Light"/>
              <a:cs typeface="Calibri Light"/>
            </a:endParaRPr>
          </a:p>
          <a:p>
            <a:pPr marL="285750" indent="-285750">
              <a:buFont typeface="Arial" panose="020B0604020202020204" pitchFamily="34" charset="0"/>
              <a:buChar char="•"/>
            </a:pPr>
            <a:r>
              <a:rPr lang="it-IT" sz="1600" b="1">
                <a:solidFill>
                  <a:srgbClr val="00B050"/>
                </a:solidFill>
                <a:latin typeface="Calibri Light"/>
                <a:ea typeface="Calibri Light"/>
                <a:cs typeface="Calibri Light"/>
              </a:rPr>
              <a:t>Book </a:t>
            </a:r>
            <a:r>
              <a:rPr lang="it-IT" sz="1600" b="1" err="1">
                <a:solidFill>
                  <a:srgbClr val="00B050"/>
                </a:solidFill>
                <a:latin typeface="Calibri Light"/>
                <a:ea typeface="Calibri Light"/>
                <a:cs typeface="Calibri Light"/>
              </a:rPr>
              <a:t>appointments</a:t>
            </a:r>
            <a:r>
              <a:rPr lang="it-IT" sz="1600" b="1">
                <a:solidFill>
                  <a:srgbClr val="00B050"/>
                </a:solidFill>
                <a:latin typeface="Calibri Light"/>
                <a:ea typeface="Calibri Light"/>
                <a:cs typeface="Calibri Light"/>
              </a:rPr>
              <a:t> with </a:t>
            </a:r>
            <a:r>
              <a:rPr lang="it-IT" sz="1600" b="1" err="1">
                <a:solidFill>
                  <a:srgbClr val="00B050"/>
                </a:solidFill>
                <a:latin typeface="Calibri Light"/>
                <a:ea typeface="Calibri Light"/>
                <a:cs typeface="Calibri Light"/>
              </a:rPr>
              <a:t>psychiatrist</a:t>
            </a:r>
            <a:endParaRPr lang="it-IT" sz="1600" b="1">
              <a:solidFill>
                <a:srgbClr val="00B050"/>
              </a:solidFill>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therapy, </a:t>
            </a:r>
            <a:r>
              <a:rPr lang="it-IT" sz="1600" err="1">
                <a:latin typeface="Calibri Light"/>
                <a:ea typeface="Calibri Light"/>
                <a:cs typeface="Calibri Light"/>
              </a:rPr>
              <a:t>prescriptions</a:t>
            </a:r>
            <a:r>
              <a:rPr lang="it-IT" sz="1600">
                <a:latin typeface="Calibri Light"/>
                <a:ea typeface="Calibri Light"/>
                <a:cs typeface="Calibri Light"/>
              </a:rPr>
              <a:t> and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results</a:t>
            </a:r>
            <a:endParaRPr lang="it-IT" sz="1600">
              <a:latin typeface="Calibri Light"/>
              <a:ea typeface="Calibri Light"/>
              <a:cs typeface="Calibri Light"/>
            </a:endParaRPr>
          </a:p>
          <a:p>
            <a:pPr marL="285750" indent="-285750">
              <a:buFont typeface="Arial" panose="020B0604020202020204" pitchFamily="34" charset="0"/>
              <a:buChar char="•"/>
            </a:pPr>
            <a:r>
              <a:rPr lang="it-IT" sz="1600" b="1" err="1">
                <a:solidFill>
                  <a:schemeClr val="accent6"/>
                </a:solidFill>
                <a:latin typeface="Calibri Light"/>
                <a:ea typeface="Calibri Light"/>
                <a:cs typeface="Calibri Light"/>
              </a:rPr>
              <a:t>Visualize</a:t>
            </a:r>
            <a:r>
              <a:rPr lang="it-IT" sz="1600" b="1">
                <a:solidFill>
                  <a:schemeClr val="accent6"/>
                </a:solidFill>
                <a:latin typeface="Calibri Light"/>
                <a:ea typeface="Calibri Light"/>
                <a:cs typeface="Calibri Light"/>
              </a:rPr>
              <a:t> </a:t>
            </a:r>
            <a:r>
              <a:rPr lang="it-IT" sz="1600" b="1" err="1">
                <a:solidFill>
                  <a:schemeClr val="accent6"/>
                </a:solidFill>
                <a:latin typeface="Calibri Light"/>
                <a:ea typeface="Calibri Light"/>
                <a:cs typeface="Calibri Light"/>
              </a:rPr>
              <a:t>medical</a:t>
            </a:r>
            <a:r>
              <a:rPr lang="it-IT" sz="1600" b="1">
                <a:solidFill>
                  <a:schemeClr val="accent6"/>
                </a:solidFill>
                <a:latin typeface="Calibri Light"/>
                <a:ea typeface="Calibri Light"/>
                <a:cs typeface="Calibri Light"/>
              </a:rPr>
              <a:t> data from </a:t>
            </a:r>
            <a:r>
              <a:rPr lang="it-IT" sz="1600" b="1" err="1">
                <a:solidFill>
                  <a:schemeClr val="accent6"/>
                </a:solidFill>
                <a:latin typeface="Calibri Light"/>
                <a:ea typeface="Calibri Light"/>
                <a:cs typeface="Calibri Light"/>
              </a:rPr>
              <a:t>sensors</a:t>
            </a:r>
            <a:endParaRPr lang="it-IT" sz="1600" b="1">
              <a:solidFill>
                <a:schemeClr val="accent6"/>
              </a:solidFill>
              <a:latin typeface="Calibri Light"/>
              <a:ea typeface="Calibri Light"/>
              <a:cs typeface="Calibri Light"/>
            </a:endParaRPr>
          </a:p>
          <a:p>
            <a:pPr marL="285750" indent="-285750">
              <a:buFont typeface="Arial" panose="020B0604020202020204" pitchFamily="34" charset="0"/>
              <a:buChar char="•"/>
            </a:pPr>
            <a:r>
              <a:rPr lang="it-IT" sz="1600" b="1" err="1">
                <a:solidFill>
                  <a:srgbClr val="7030A0"/>
                </a:solidFill>
                <a:latin typeface="Calibri Light"/>
                <a:ea typeface="Calibri Light"/>
                <a:cs typeface="Calibri Light"/>
              </a:rPr>
              <a:t>Send</a:t>
            </a:r>
            <a:r>
              <a:rPr lang="it-IT" sz="1600" b="1">
                <a:solidFill>
                  <a:srgbClr val="7030A0"/>
                </a:solidFill>
                <a:latin typeface="Calibri Light"/>
                <a:ea typeface="Calibri Light"/>
                <a:cs typeface="Calibri Light"/>
              </a:rPr>
              <a:t> notes </a:t>
            </a:r>
          </a:p>
          <a:p>
            <a:pPr marL="285750" indent="-285750">
              <a:buFont typeface="Arial" panose="020B0604020202020204" pitchFamily="34" charset="0"/>
              <a:buChar char="•"/>
            </a:pPr>
            <a:r>
              <a:rPr lang="it-IT" sz="1600" err="1">
                <a:latin typeface="Calibri Light"/>
                <a:ea typeface="Calibri Light"/>
                <a:cs typeface="Calibri Light"/>
              </a:rPr>
              <a:t>Visualize</a:t>
            </a:r>
            <a:r>
              <a:rPr lang="it-IT" sz="1600">
                <a:latin typeface="Calibri Light"/>
                <a:ea typeface="Calibri Light"/>
                <a:cs typeface="Calibri Light"/>
              </a:rPr>
              <a:t> notes from doctor and caregiver</a:t>
            </a:r>
          </a:p>
          <a:p>
            <a:pPr marL="285750" indent="-285750">
              <a:buFont typeface="Arial" panose="020B0604020202020204" pitchFamily="34" charset="0"/>
              <a:buChar char="•"/>
            </a:pPr>
            <a:r>
              <a:rPr lang="it-IT" sz="1600">
                <a:latin typeface="Calibri Light"/>
                <a:ea typeface="Calibri Light"/>
                <a:cs typeface="Calibri Light"/>
              </a:rPr>
              <a:t>Compile </a:t>
            </a:r>
            <a:r>
              <a:rPr lang="it-IT" sz="1600" err="1">
                <a:latin typeface="Calibri Light"/>
                <a:ea typeface="Calibri Light"/>
                <a:cs typeface="Calibri Light"/>
              </a:rPr>
              <a:t>diary</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Read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Call </a:t>
            </a:r>
            <a:r>
              <a:rPr lang="it-IT" sz="1600" err="1">
                <a:latin typeface="Calibri Light"/>
                <a:ea typeface="Calibri Light"/>
                <a:cs typeface="Calibri Light"/>
              </a:rPr>
              <a:t>psychological</a:t>
            </a:r>
            <a:r>
              <a:rPr lang="it-IT" sz="1600">
                <a:latin typeface="Calibri Light"/>
                <a:ea typeface="Calibri Light"/>
                <a:cs typeface="Calibri Light"/>
              </a:rPr>
              <a:t> support </a:t>
            </a:r>
            <a:r>
              <a:rPr lang="it-IT" sz="1600" err="1">
                <a:latin typeface="Calibri Light"/>
                <a:ea typeface="Calibri Light"/>
                <a:cs typeface="Calibri Light"/>
              </a:rPr>
              <a:t>number</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sp>
        <p:nvSpPr>
          <p:cNvPr id="24" name="CasellaDiTesto 23">
            <a:extLst>
              <a:ext uri="{FF2B5EF4-FFF2-40B4-BE49-F238E27FC236}">
                <a16:creationId xmlns:a16="http://schemas.microsoft.com/office/drawing/2014/main" id="{00824EAE-5852-03C5-E34B-24B92AD77541}"/>
              </a:ext>
            </a:extLst>
          </p:cNvPr>
          <p:cNvSpPr txBox="1"/>
          <p:nvPr/>
        </p:nvSpPr>
        <p:spPr>
          <a:xfrm>
            <a:off x="5020935" y="2693302"/>
            <a:ext cx="3250892"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Automatic</a:t>
            </a:r>
            <a:r>
              <a:rPr lang="it-IT" b="1">
                <a:latin typeface="Calibri Light"/>
                <a:ea typeface="Calibri Light"/>
                <a:cs typeface="Calibri Light"/>
              </a:rPr>
              <a:t> </a:t>
            </a:r>
            <a:r>
              <a:rPr lang="it-IT" b="1" err="1">
                <a:latin typeface="Calibri Light"/>
                <a:ea typeface="Calibri Light"/>
                <a:cs typeface="Calibri Light"/>
              </a:rPr>
              <a:t>assessment</a:t>
            </a:r>
            <a:r>
              <a:rPr lang="it-IT" b="1">
                <a:latin typeface="Calibri Light"/>
                <a:ea typeface="Calibri Light"/>
                <a:cs typeface="Calibri Light"/>
              </a:rPr>
              <a:t> of </a:t>
            </a:r>
            <a:r>
              <a:rPr lang="it-IT" b="1" err="1">
                <a:latin typeface="Calibri Light"/>
                <a:ea typeface="Calibri Light"/>
                <a:cs typeface="Calibri Light"/>
              </a:rPr>
              <a:t>priority</a:t>
            </a:r>
            <a:endParaRPr lang="it-IT" b="1">
              <a:latin typeface="Calibri Light"/>
              <a:ea typeface="Calibri Light"/>
              <a:cs typeface="Calibri Light"/>
            </a:endParaRPr>
          </a:p>
        </p:txBody>
      </p:sp>
      <p:sp>
        <p:nvSpPr>
          <p:cNvPr id="27" name="CasellaDiTesto 26">
            <a:extLst>
              <a:ext uri="{FF2B5EF4-FFF2-40B4-BE49-F238E27FC236}">
                <a16:creationId xmlns:a16="http://schemas.microsoft.com/office/drawing/2014/main" id="{F1449E7A-86BD-6B16-DFF2-7BA42D5A954A}"/>
              </a:ext>
            </a:extLst>
          </p:cNvPr>
          <p:cNvSpPr txBox="1"/>
          <p:nvPr/>
        </p:nvSpPr>
        <p:spPr>
          <a:xfrm>
            <a:off x="5020934" y="3378126"/>
            <a:ext cx="3901812" cy="369332"/>
          </a:xfrm>
          <a:prstGeom prst="rect">
            <a:avLst/>
          </a:prstGeom>
          <a:noFill/>
        </p:spPr>
        <p:txBody>
          <a:bodyPr wrap="square" lIns="91440" tIns="45720" rIns="91440" bIns="45720" rtlCol="0" anchor="t">
            <a:spAutoFit/>
          </a:bodyPr>
          <a:lstStyle/>
          <a:p>
            <a:r>
              <a:rPr lang="it-IT" b="1" err="1">
                <a:latin typeface="Calibri Light"/>
                <a:ea typeface="Calibri Light"/>
                <a:cs typeface="Calibri Light"/>
              </a:rPr>
              <a:t>Enabled</a:t>
            </a:r>
            <a:r>
              <a:rPr lang="it-IT" b="1">
                <a:latin typeface="Calibri Light"/>
                <a:ea typeface="Calibri Light"/>
                <a:cs typeface="Calibri Light"/>
              </a:rPr>
              <a:t> </a:t>
            </a:r>
            <a:r>
              <a:rPr lang="it-IT" b="1" err="1">
                <a:latin typeface="Calibri Light"/>
                <a:ea typeface="Calibri Light"/>
                <a:cs typeface="Calibri Light"/>
              </a:rPr>
              <a:t>only</a:t>
            </a:r>
            <a:r>
              <a:rPr lang="it-IT" b="1">
                <a:latin typeface="Calibri Light"/>
                <a:ea typeface="Calibri Light"/>
                <a:cs typeface="Calibri Light"/>
              </a:rPr>
              <a:t> after </a:t>
            </a:r>
            <a:r>
              <a:rPr lang="it-IT" b="1" err="1">
                <a:latin typeface="Calibri Light"/>
                <a:ea typeface="Calibri Light"/>
                <a:cs typeface="Calibri Light"/>
              </a:rPr>
              <a:t>psychiatrist</a:t>
            </a:r>
            <a:r>
              <a:rPr lang="it-IT" b="1">
                <a:latin typeface="Calibri Light"/>
                <a:ea typeface="Calibri Light"/>
                <a:cs typeface="Calibri Light"/>
              </a:rPr>
              <a:t> </a:t>
            </a:r>
            <a:r>
              <a:rPr lang="it-IT" b="1" err="1">
                <a:latin typeface="Calibri Light"/>
                <a:ea typeface="Calibri Light"/>
                <a:cs typeface="Calibri Light"/>
              </a:rPr>
              <a:t>request</a:t>
            </a:r>
            <a:endParaRPr lang="it-IT" b="1">
              <a:latin typeface="Calibri Light"/>
              <a:ea typeface="Calibri Light"/>
              <a:cs typeface="Calibri Light"/>
            </a:endParaRPr>
          </a:p>
        </p:txBody>
      </p:sp>
      <p:sp>
        <p:nvSpPr>
          <p:cNvPr id="30" name="CasellaDiTesto 29">
            <a:extLst>
              <a:ext uri="{FF2B5EF4-FFF2-40B4-BE49-F238E27FC236}">
                <a16:creationId xmlns:a16="http://schemas.microsoft.com/office/drawing/2014/main" id="{67453E9A-E36A-756A-9B05-425A6CF21099}"/>
              </a:ext>
            </a:extLst>
          </p:cNvPr>
          <p:cNvSpPr txBox="1"/>
          <p:nvPr/>
        </p:nvSpPr>
        <p:spPr>
          <a:xfrm>
            <a:off x="5020935" y="4061948"/>
            <a:ext cx="3633190" cy="369332"/>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Emergency </a:t>
            </a:r>
            <a:r>
              <a:rPr lang="it-IT" b="1" err="1">
                <a:latin typeface="Calibri Light"/>
                <a:ea typeface="Calibri Light"/>
                <a:cs typeface="Calibri Light"/>
              </a:rPr>
              <a:t>message</a:t>
            </a:r>
            <a:r>
              <a:rPr lang="it-IT" b="1">
                <a:latin typeface="Calibri Light"/>
                <a:ea typeface="Calibri Light"/>
                <a:cs typeface="Calibri Light"/>
              </a:rPr>
              <a:t> to the hospital</a:t>
            </a:r>
          </a:p>
        </p:txBody>
      </p:sp>
      <p:sp>
        <p:nvSpPr>
          <p:cNvPr id="33" name="CasellaDiTesto 32">
            <a:extLst>
              <a:ext uri="{FF2B5EF4-FFF2-40B4-BE49-F238E27FC236}">
                <a16:creationId xmlns:a16="http://schemas.microsoft.com/office/drawing/2014/main" id="{00208DC8-86F4-36EC-191D-1DF88E90570C}"/>
              </a:ext>
            </a:extLst>
          </p:cNvPr>
          <p:cNvSpPr txBox="1"/>
          <p:nvPr/>
        </p:nvSpPr>
        <p:spPr>
          <a:xfrm>
            <a:off x="5020935" y="4734742"/>
            <a:ext cx="2345120" cy="369332"/>
          </a:xfrm>
          <a:prstGeom prst="rect">
            <a:avLst/>
          </a:prstGeom>
          <a:noFill/>
        </p:spPr>
        <p:txBody>
          <a:bodyPr wrap="square" lIns="91440" tIns="45720" rIns="91440" bIns="45720" rtlCol="0" anchor="t">
            <a:spAutoFit/>
          </a:bodyPr>
          <a:lstStyle/>
          <a:p>
            <a:r>
              <a:rPr lang="it-IT" b="1">
                <a:latin typeface="Calibri Light"/>
                <a:ea typeface="Calibri Light"/>
                <a:cs typeface="Calibri Light"/>
              </a:rPr>
              <a:t>Just to caregiver</a:t>
            </a:r>
          </a:p>
        </p:txBody>
      </p:sp>
      <p:pic>
        <p:nvPicPr>
          <p:cNvPr id="35" name="Elemento grafico 34" descr="Badge 1 contorno">
            <a:extLst>
              <a:ext uri="{FF2B5EF4-FFF2-40B4-BE49-F238E27FC236}">
                <a16:creationId xmlns:a16="http://schemas.microsoft.com/office/drawing/2014/main" id="{10A5C0CE-D4C0-69DA-B629-4EAA30FD2C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0580" y="2276359"/>
            <a:ext cx="348538" cy="348538"/>
          </a:xfrm>
          <a:prstGeom prst="rect">
            <a:avLst/>
          </a:prstGeom>
        </p:spPr>
      </p:pic>
      <p:pic>
        <p:nvPicPr>
          <p:cNvPr id="37" name="Elemento grafico 36" descr="Badge contorno">
            <a:extLst>
              <a:ext uri="{FF2B5EF4-FFF2-40B4-BE49-F238E27FC236}">
                <a16:creationId xmlns:a16="http://schemas.microsoft.com/office/drawing/2014/main" id="{6DA87883-89F3-C182-83BE-F34B4AB92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9118" y="2277279"/>
            <a:ext cx="347618" cy="347618"/>
          </a:xfrm>
          <a:prstGeom prst="rect">
            <a:avLst/>
          </a:prstGeom>
        </p:spPr>
      </p:pic>
      <p:pic>
        <p:nvPicPr>
          <p:cNvPr id="39" name="Elemento grafico 38" descr="Badge 3 contorno">
            <a:extLst>
              <a:ext uri="{FF2B5EF4-FFF2-40B4-BE49-F238E27FC236}">
                <a16:creationId xmlns:a16="http://schemas.microsoft.com/office/drawing/2014/main" id="{9CA46E3D-A72B-2356-4DE7-0BE49EB8A3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V="1">
            <a:off x="8580499" y="2276359"/>
            <a:ext cx="348538" cy="348538"/>
          </a:xfrm>
          <a:prstGeom prst="rect">
            <a:avLst/>
          </a:prstGeom>
        </p:spPr>
      </p:pic>
      <p:pic>
        <p:nvPicPr>
          <p:cNvPr id="41" name="Elemento grafico 40" descr="Sblocca contorno">
            <a:extLst>
              <a:ext uri="{FF2B5EF4-FFF2-40B4-BE49-F238E27FC236}">
                <a16:creationId xmlns:a16="http://schemas.microsoft.com/office/drawing/2014/main" id="{090F8D40-8C2D-A6A7-9C8E-DAB1713D19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6578" y="2989620"/>
            <a:ext cx="348538" cy="348538"/>
          </a:xfrm>
          <a:prstGeom prst="rect">
            <a:avLst/>
          </a:prstGeom>
        </p:spPr>
      </p:pic>
      <p:pic>
        <p:nvPicPr>
          <p:cNvPr id="43" name="Elemento grafico 42" descr="Ambulanza contorno">
            <a:extLst>
              <a:ext uri="{FF2B5EF4-FFF2-40B4-BE49-F238E27FC236}">
                <a16:creationId xmlns:a16="http://schemas.microsoft.com/office/drawing/2014/main" id="{DB3D2470-78DD-2CC6-D7EE-7EE0760951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37594" y="3796282"/>
            <a:ext cx="436543" cy="436543"/>
          </a:xfrm>
          <a:prstGeom prst="rect">
            <a:avLst/>
          </a:prstGeom>
        </p:spPr>
      </p:pic>
      <p:pic>
        <p:nvPicPr>
          <p:cNvPr id="45" name="Elemento grafico 44" descr="Chat contorno">
            <a:extLst>
              <a:ext uri="{FF2B5EF4-FFF2-40B4-BE49-F238E27FC236}">
                <a16:creationId xmlns:a16="http://schemas.microsoft.com/office/drawing/2014/main" id="{15AD9043-4FC1-6DFB-8E8F-FB91CE5AEC9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43436" y="4501879"/>
            <a:ext cx="457200" cy="457200"/>
          </a:xfrm>
          <a:prstGeom prst="rect">
            <a:avLst/>
          </a:prstGeom>
        </p:spPr>
      </p:pic>
      <p:grpSp>
        <p:nvGrpSpPr>
          <p:cNvPr id="46" name="Gruppo 45">
            <a:extLst>
              <a:ext uri="{FF2B5EF4-FFF2-40B4-BE49-F238E27FC236}">
                <a16:creationId xmlns:a16="http://schemas.microsoft.com/office/drawing/2014/main" id="{8ED4DA89-6C32-FC5B-0F32-790CC6EA0C8A}"/>
              </a:ext>
            </a:extLst>
          </p:cNvPr>
          <p:cNvGrpSpPr/>
          <p:nvPr/>
        </p:nvGrpSpPr>
        <p:grpSpPr>
          <a:xfrm>
            <a:off x="4629563" y="1125077"/>
            <a:ext cx="1534422" cy="767211"/>
            <a:chOff x="1084" y="2485201"/>
            <a:chExt cx="1534422" cy="767211"/>
          </a:xfrm>
        </p:grpSpPr>
        <p:sp>
          <p:nvSpPr>
            <p:cNvPr id="47" name="Rettangolo 46">
              <a:extLst>
                <a:ext uri="{FF2B5EF4-FFF2-40B4-BE49-F238E27FC236}">
                  <a16:creationId xmlns:a16="http://schemas.microsoft.com/office/drawing/2014/main" id="{8AFFF6BE-50D1-2557-C7A8-C46844CBE09B}"/>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CasellaDiTesto 47">
              <a:extLst>
                <a:ext uri="{FF2B5EF4-FFF2-40B4-BE49-F238E27FC236}">
                  <a16:creationId xmlns:a16="http://schemas.microsoft.com/office/drawing/2014/main" id="{F3C5F17E-D2C7-1E24-EA24-47FF80726232}"/>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Patient</a:t>
              </a:r>
            </a:p>
          </p:txBody>
        </p:sp>
      </p:grpSp>
      <p:sp>
        <p:nvSpPr>
          <p:cNvPr id="49" name="CasellaDiTesto 48">
            <a:extLst>
              <a:ext uri="{FF2B5EF4-FFF2-40B4-BE49-F238E27FC236}">
                <a16:creationId xmlns:a16="http://schemas.microsoft.com/office/drawing/2014/main" id="{501493C2-5A57-105F-F411-8A14527A2765}"/>
              </a:ext>
            </a:extLst>
          </p:cNvPr>
          <p:cNvSpPr txBox="1"/>
          <p:nvPr/>
        </p:nvSpPr>
        <p:spPr>
          <a:xfrm>
            <a:off x="6360709" y="1192178"/>
            <a:ext cx="1812551" cy="584775"/>
          </a:xfrm>
          <a:prstGeom prst="rect">
            <a:avLst/>
          </a:prstGeom>
          <a:noFill/>
        </p:spPr>
        <p:txBody>
          <a:bodyPr wrap="square" rtlCol="0">
            <a:spAutoFit/>
          </a:bodyPr>
          <a:lstStyle/>
          <a:p>
            <a:r>
              <a:rPr lang="it-IT" sz="1600" b="1">
                <a:solidFill>
                  <a:srgbClr val="3D6696"/>
                </a:solidFill>
                <a:latin typeface="Calibri Light" panose="020F0302020204030204" pitchFamily="34" charset="0"/>
              </a:rPr>
              <a:t>1 </a:t>
            </a:r>
            <a:r>
              <a:rPr lang="it-IT" sz="1600" b="1" err="1">
                <a:solidFill>
                  <a:srgbClr val="3D6696"/>
                </a:solidFill>
                <a:latin typeface="Calibri Light" panose="020F0302020204030204" pitchFamily="34" charset="0"/>
              </a:rPr>
              <a:t>Psychiatrist</a:t>
            </a:r>
            <a:endParaRPr lang="it-IT" sz="1600" b="1">
              <a:solidFill>
                <a:srgbClr val="3D6696"/>
              </a:solidFill>
              <a:latin typeface="Calibri Light" panose="020F0302020204030204" pitchFamily="34" charset="0"/>
            </a:endParaRPr>
          </a:p>
          <a:p>
            <a:r>
              <a:rPr lang="it-IT" sz="1600" b="1">
                <a:solidFill>
                  <a:srgbClr val="3D6696"/>
                </a:solidFill>
                <a:latin typeface="Calibri Light" panose="020F0302020204030204" pitchFamily="34" charset="0"/>
              </a:rPr>
              <a:t>1 Caregiver</a:t>
            </a:r>
          </a:p>
        </p:txBody>
      </p:sp>
      <p:pic>
        <p:nvPicPr>
          <p:cNvPr id="2" name="Elemento grafico 1" descr="Ingranaggi con riempimento a tinta unita">
            <a:extLst>
              <a:ext uri="{FF2B5EF4-FFF2-40B4-BE49-F238E27FC236}">
                <a16:creationId xmlns:a16="http://schemas.microsoft.com/office/drawing/2014/main" id="{04CB9804-B21C-3B2C-46EB-4446A9D4A23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2578" y="865823"/>
            <a:ext cx="914400" cy="914400"/>
          </a:xfrm>
          <a:prstGeom prst="rect">
            <a:avLst/>
          </a:prstGeom>
        </p:spPr>
      </p:pic>
      <p:sp>
        <p:nvSpPr>
          <p:cNvPr id="3" name="Freccia a destra 2">
            <a:extLst>
              <a:ext uri="{FF2B5EF4-FFF2-40B4-BE49-F238E27FC236}">
                <a16:creationId xmlns:a16="http://schemas.microsoft.com/office/drawing/2014/main" id="{30BD29DF-103C-0AE0-A0B8-DEC7FD6372F3}"/>
              </a:ext>
            </a:extLst>
          </p:cNvPr>
          <p:cNvSpPr/>
          <p:nvPr/>
        </p:nvSpPr>
        <p:spPr>
          <a:xfrm>
            <a:off x="3867136" y="2640344"/>
            <a:ext cx="978408" cy="484632"/>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6" name="Freccia a destra 5">
            <a:extLst>
              <a:ext uri="{FF2B5EF4-FFF2-40B4-BE49-F238E27FC236}">
                <a16:creationId xmlns:a16="http://schemas.microsoft.com/office/drawing/2014/main" id="{06425E70-FA65-8DEB-D2B3-748E1CA5724F}"/>
              </a:ext>
            </a:extLst>
          </p:cNvPr>
          <p:cNvSpPr/>
          <p:nvPr/>
        </p:nvSpPr>
        <p:spPr>
          <a:xfrm>
            <a:off x="3867135" y="3330457"/>
            <a:ext cx="978408" cy="484632"/>
          </a:xfrm>
          <a:prstGeom prst="rightArrow">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7" name="Freccia a destra 6">
            <a:extLst>
              <a:ext uri="{FF2B5EF4-FFF2-40B4-BE49-F238E27FC236}">
                <a16:creationId xmlns:a16="http://schemas.microsoft.com/office/drawing/2014/main" id="{E49C398D-86E2-5AD5-6289-1E35081D5721}"/>
              </a:ext>
            </a:extLst>
          </p:cNvPr>
          <p:cNvSpPr/>
          <p:nvPr/>
        </p:nvSpPr>
        <p:spPr>
          <a:xfrm>
            <a:off x="3867134" y="4006192"/>
            <a:ext cx="978408" cy="484632"/>
          </a:xfrm>
          <a:prstGeom prst="rightArrow">
            <a:avLst/>
          </a:prstGeom>
          <a:no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 name="Freccia a destra 7">
            <a:extLst>
              <a:ext uri="{FF2B5EF4-FFF2-40B4-BE49-F238E27FC236}">
                <a16:creationId xmlns:a16="http://schemas.microsoft.com/office/drawing/2014/main" id="{F78721DE-2F3A-8E11-D476-0261B7547A9F}"/>
              </a:ext>
            </a:extLst>
          </p:cNvPr>
          <p:cNvSpPr/>
          <p:nvPr/>
        </p:nvSpPr>
        <p:spPr>
          <a:xfrm>
            <a:off x="3881512" y="4681928"/>
            <a:ext cx="978408" cy="484632"/>
          </a:xfrm>
          <a:prstGeom prst="rightArrow">
            <a:avLst/>
          </a:prstGeom>
          <a:no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solidFill>
                <a:srgbClr val="7030A0"/>
              </a:solidFill>
            </a:endParaRPr>
          </a:p>
        </p:txBody>
      </p:sp>
    </p:spTree>
    <p:extLst>
      <p:ext uri="{BB962C8B-B14F-4D97-AF65-F5344CB8AC3E}">
        <p14:creationId xmlns:p14="http://schemas.microsoft.com/office/powerpoint/2010/main" val="269877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8" grpId="0" animBg="1"/>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4">
            <a:extLst>
              <a:ext uri="{FF2B5EF4-FFF2-40B4-BE49-F238E27FC236}">
                <a16:creationId xmlns:a16="http://schemas.microsoft.com/office/drawing/2014/main" id="{F02416CF-3A75-F853-A674-616836011ACA}"/>
              </a:ext>
            </a:extLst>
          </p:cNvPr>
          <p:cNvSpPr>
            <a:spLocks noGrp="1"/>
          </p:cNvSpPr>
          <p:nvPr>
            <p:ph type="title"/>
          </p:nvPr>
        </p:nvSpPr>
        <p:spPr>
          <a:xfrm>
            <a:off x="281478" y="139166"/>
            <a:ext cx="8581043" cy="840400"/>
          </a:xfrm>
        </p:spPr>
        <p:txBody>
          <a:bodyPr/>
          <a:lstStyle/>
          <a:p>
            <a:r>
              <a:rPr lang="it-IT"/>
              <a:t>USERS</a:t>
            </a:r>
          </a:p>
        </p:txBody>
      </p:sp>
      <p:pic>
        <p:nvPicPr>
          <p:cNvPr id="5" name="Elemento grafico 4" descr="Medico con riempimento a tinta unita">
            <a:extLst>
              <a:ext uri="{FF2B5EF4-FFF2-40B4-BE49-F238E27FC236}">
                <a16:creationId xmlns:a16="http://schemas.microsoft.com/office/drawing/2014/main" id="{BE013236-FAAD-768B-E75E-CBDB1B9DA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1090" y="0"/>
            <a:ext cx="585926" cy="585926"/>
          </a:xfrm>
          <a:prstGeom prst="rect">
            <a:avLst/>
          </a:prstGeom>
        </p:spPr>
      </p:pic>
      <p:grpSp>
        <p:nvGrpSpPr>
          <p:cNvPr id="12" name="Gruppo 11">
            <a:extLst>
              <a:ext uri="{FF2B5EF4-FFF2-40B4-BE49-F238E27FC236}">
                <a16:creationId xmlns:a16="http://schemas.microsoft.com/office/drawing/2014/main" id="{5E4FCDC7-D64D-EA5B-9F10-6A822C800C3B}"/>
              </a:ext>
            </a:extLst>
          </p:cNvPr>
          <p:cNvGrpSpPr/>
          <p:nvPr/>
        </p:nvGrpSpPr>
        <p:grpSpPr>
          <a:xfrm>
            <a:off x="4332627" y="1035827"/>
            <a:ext cx="1534422" cy="767211"/>
            <a:chOff x="1084" y="2485201"/>
            <a:chExt cx="1534422" cy="767211"/>
          </a:xfrm>
        </p:grpSpPr>
        <p:sp>
          <p:nvSpPr>
            <p:cNvPr id="13" name="Rettangolo 12">
              <a:extLst>
                <a:ext uri="{FF2B5EF4-FFF2-40B4-BE49-F238E27FC236}">
                  <a16:creationId xmlns:a16="http://schemas.microsoft.com/office/drawing/2014/main" id="{8A173034-63AB-618E-8D7C-C2EF9C0BEB6A}"/>
                </a:ext>
              </a:extLst>
            </p:cNvPr>
            <p:cNvSpPr/>
            <p:nvPr/>
          </p:nvSpPr>
          <p:spPr>
            <a:xfrm>
              <a:off x="1084" y="2485201"/>
              <a:ext cx="1534422" cy="76721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asellaDiTesto 13">
              <a:extLst>
                <a:ext uri="{FF2B5EF4-FFF2-40B4-BE49-F238E27FC236}">
                  <a16:creationId xmlns:a16="http://schemas.microsoft.com/office/drawing/2014/main" id="{B460E102-D243-38FD-5A91-3A7DA6B10B04}"/>
                </a:ext>
              </a:extLst>
            </p:cNvPr>
            <p:cNvSpPr txBox="1"/>
            <p:nvPr/>
          </p:nvSpPr>
          <p:spPr>
            <a:xfrm>
              <a:off x="1084" y="2485201"/>
              <a:ext cx="1534422" cy="7672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Psychiatrist</a:t>
              </a:r>
            </a:p>
          </p:txBody>
        </p:sp>
      </p:grpSp>
      <p:sp>
        <p:nvSpPr>
          <p:cNvPr id="16" name="CasellaDiTesto 15">
            <a:extLst>
              <a:ext uri="{FF2B5EF4-FFF2-40B4-BE49-F238E27FC236}">
                <a16:creationId xmlns:a16="http://schemas.microsoft.com/office/drawing/2014/main" id="{FE8EEE17-454C-645C-3E8C-700692F3943F}"/>
              </a:ext>
            </a:extLst>
          </p:cNvPr>
          <p:cNvSpPr txBox="1"/>
          <p:nvPr/>
        </p:nvSpPr>
        <p:spPr>
          <a:xfrm>
            <a:off x="514770" y="1441274"/>
            <a:ext cx="2933186" cy="4770537"/>
          </a:xfrm>
          <a:prstGeom prst="rect">
            <a:avLst/>
          </a:prstGeom>
          <a:noFill/>
          <a:ln w="19050">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it-IT" sz="1600" err="1">
                <a:latin typeface="Calibri Light"/>
                <a:ea typeface="Calibri Light"/>
                <a:cs typeface="Calibri Light"/>
              </a:rPr>
              <a:t>Register</a:t>
            </a:r>
          </a:p>
          <a:p>
            <a:pPr marL="285750" indent="-285750">
              <a:buFont typeface="Arial" panose="020B0604020202020204" pitchFamily="34" charset="0"/>
              <a:buChar char="•"/>
            </a:pPr>
            <a:r>
              <a:rPr lang="it-IT" sz="1600">
                <a:latin typeface="Calibri Light"/>
                <a:ea typeface="Calibri Light"/>
                <a:cs typeface="Calibri Light"/>
              </a:rPr>
              <a:t>Log In/Out</a:t>
            </a:r>
          </a:p>
          <a:p>
            <a:pPr marL="285750" indent="-285750">
              <a:buFont typeface="Arial" panose="020B0604020202020204" pitchFamily="34" charset="0"/>
              <a:buChar char="•"/>
            </a:pPr>
            <a:r>
              <a:rPr lang="it-IT" sz="1600" err="1">
                <a:latin typeface="Calibri Light"/>
                <a:ea typeface="Calibri Light"/>
                <a:cs typeface="Calibri Light"/>
              </a:rPr>
              <a:t>Manage</a:t>
            </a:r>
            <a:r>
              <a:rPr lang="it-IT" sz="1600">
                <a:latin typeface="Calibri Light"/>
                <a:ea typeface="Calibri Light"/>
                <a:cs typeface="Calibri Light"/>
              </a:rPr>
              <a:t> </a:t>
            </a:r>
            <a:r>
              <a:rPr lang="it-IT" sz="1600" err="1">
                <a:latin typeface="Calibri Light"/>
                <a:ea typeface="Calibri Light"/>
                <a:cs typeface="Calibri Light"/>
              </a:rPr>
              <a:t>profile</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code for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registration</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Request</a:t>
            </a:r>
            <a:r>
              <a:rPr lang="it-IT" sz="1600">
                <a:latin typeface="Calibri Light"/>
                <a:ea typeface="Calibri Light"/>
                <a:cs typeface="Calibri Light"/>
              </a:rPr>
              <a:t> </a:t>
            </a:r>
            <a:r>
              <a:rPr lang="it-IT" sz="1600" err="1">
                <a:latin typeface="Calibri Light"/>
                <a:ea typeface="Calibri Light"/>
                <a:cs typeface="Calibri Light"/>
              </a:rPr>
              <a:t>appointment</a:t>
            </a:r>
            <a:r>
              <a:rPr lang="it-IT" sz="1600">
                <a:latin typeface="Calibri Light"/>
                <a:ea typeface="Calibri Light"/>
                <a:cs typeface="Calibri Light"/>
              </a:rPr>
              <a:t> to </a:t>
            </a:r>
            <a:r>
              <a:rPr lang="it-IT" sz="1600" err="1">
                <a:latin typeface="Calibri Light"/>
                <a:ea typeface="Calibri Light"/>
                <a:cs typeface="Calibri Light"/>
              </a:rPr>
              <a:t>patient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Access </a:t>
            </a:r>
            <a:r>
              <a:rPr lang="it-IT" sz="1600" err="1">
                <a:latin typeface="Calibri Light"/>
                <a:ea typeface="Calibri Light"/>
                <a:cs typeface="Calibri Light"/>
              </a:rPr>
              <a:t>patient</a:t>
            </a:r>
            <a:r>
              <a:rPr lang="it-IT" sz="1600">
                <a:latin typeface="Calibri Light"/>
                <a:ea typeface="Calibri Light"/>
                <a:cs typeface="Calibri Light"/>
              </a:rPr>
              <a:t> list and info</a:t>
            </a:r>
          </a:p>
          <a:p>
            <a:pPr marL="285750" indent="-285750">
              <a:buFont typeface="Arial" panose="020B0604020202020204" pitchFamily="34" charset="0"/>
              <a:buChar char="•"/>
            </a:pPr>
            <a:r>
              <a:rPr lang="it-IT" sz="1600" err="1">
                <a:latin typeface="Calibri Light"/>
                <a:ea typeface="Calibri Light"/>
                <a:cs typeface="Calibri Light"/>
              </a:rPr>
              <a:t>Change</a:t>
            </a:r>
            <a:r>
              <a:rPr lang="it-IT" sz="1600">
                <a:latin typeface="Calibri Light"/>
                <a:ea typeface="Calibri Light"/>
                <a:cs typeface="Calibri Light"/>
              </a:rPr>
              <a:t> </a:t>
            </a:r>
            <a:r>
              <a:rPr lang="it-IT" sz="1600" err="1">
                <a:latin typeface="Calibri Light"/>
                <a:ea typeface="Calibri Light"/>
                <a:cs typeface="Calibri Light"/>
              </a:rPr>
              <a:t>patient</a:t>
            </a:r>
            <a:r>
              <a:rPr lang="it-IT" sz="1600">
                <a:latin typeface="Calibri Light"/>
                <a:ea typeface="Calibri Light"/>
                <a:cs typeface="Calibri Light"/>
              </a:rPr>
              <a:t> </a:t>
            </a:r>
            <a:r>
              <a:rPr lang="it-IT" sz="1600" err="1">
                <a:latin typeface="Calibri Light"/>
                <a:ea typeface="Calibri Light"/>
                <a:cs typeface="Calibri Light"/>
              </a:rPr>
              <a:t>priority</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Check </a:t>
            </a:r>
            <a:r>
              <a:rPr lang="it-IT" sz="1600" err="1">
                <a:latin typeface="Calibri Light"/>
                <a:ea typeface="Calibri Light"/>
                <a:cs typeface="Calibri Light"/>
              </a:rPr>
              <a:t>patients</a:t>
            </a:r>
            <a:r>
              <a:rPr lang="it-IT" sz="1600">
                <a:latin typeface="Calibri Light"/>
                <a:ea typeface="Calibri Light"/>
                <a:cs typeface="Calibri Light"/>
              </a:rPr>
              <a:t> therapy, </a:t>
            </a:r>
            <a:r>
              <a:rPr lang="it-IT" sz="1600" err="1">
                <a:latin typeface="Calibri Light"/>
                <a:ea typeface="Calibri Light"/>
                <a:cs typeface="Calibri Light"/>
              </a:rPr>
              <a:t>prescriptions</a:t>
            </a:r>
            <a:r>
              <a:rPr lang="it-IT" sz="1600">
                <a:latin typeface="Calibri Light"/>
                <a:ea typeface="Calibri Light"/>
                <a:cs typeface="Calibri Light"/>
              </a:rPr>
              <a:t>, </a:t>
            </a:r>
            <a:r>
              <a:rPr lang="it-IT" sz="1600" err="1">
                <a:latin typeface="Calibri Light"/>
                <a:ea typeface="Calibri Light"/>
                <a:cs typeface="Calibri Light"/>
              </a:rPr>
              <a:t>medical</a:t>
            </a:r>
            <a:r>
              <a:rPr lang="it-IT" sz="1600">
                <a:latin typeface="Calibri Light"/>
                <a:ea typeface="Calibri Light"/>
                <a:cs typeface="Calibri Light"/>
              </a:rPr>
              <a:t> data, </a:t>
            </a:r>
            <a:r>
              <a:rPr lang="it-IT" sz="1600" err="1">
                <a:latin typeface="Calibri Light"/>
                <a:ea typeface="Calibri Light"/>
                <a:cs typeface="Calibri Light"/>
              </a:rPr>
              <a:t>exams</a:t>
            </a:r>
            <a:r>
              <a:rPr lang="it-IT" sz="1600">
                <a:latin typeface="Calibri Light"/>
                <a:ea typeface="Calibri Light"/>
                <a:cs typeface="Calibri Light"/>
              </a:rPr>
              <a:t>, </a:t>
            </a:r>
            <a:r>
              <a:rPr lang="it-IT" sz="1600" err="1">
                <a:latin typeface="Calibri Light"/>
                <a:ea typeface="Calibri Light"/>
                <a:cs typeface="Calibri Light"/>
              </a:rPr>
              <a:t>diary</a:t>
            </a:r>
            <a:endParaRPr lang="it-IT" sz="1600">
              <a:latin typeface="Calibri Light"/>
              <a:ea typeface="Calibri Light"/>
              <a:cs typeface="Calibri Light"/>
            </a:endParaRPr>
          </a:p>
          <a:p>
            <a:pPr marL="285750" indent="-285750">
              <a:buFont typeface="Arial" panose="020B0604020202020204" pitchFamily="34" charset="0"/>
              <a:buChar char="•"/>
            </a:pPr>
            <a:r>
              <a:rPr lang="it-IT" sz="1600" err="1">
                <a:latin typeface="Calibri Light"/>
                <a:ea typeface="Calibri Light"/>
                <a:cs typeface="Calibri Light"/>
              </a:rPr>
              <a:t>Modify</a:t>
            </a:r>
            <a:r>
              <a:rPr lang="it-IT" sz="1600">
                <a:latin typeface="Calibri Light"/>
                <a:ea typeface="Calibri Light"/>
                <a:cs typeface="Calibri Light"/>
              </a:rPr>
              <a:t> therapy</a:t>
            </a:r>
          </a:p>
          <a:p>
            <a:pPr marL="285750" indent="-285750">
              <a:buFont typeface="Arial" panose="020B0604020202020204" pitchFamily="34" charset="0"/>
              <a:buChar char="•"/>
            </a:pPr>
            <a:r>
              <a:rPr lang="it-IT" sz="1600" err="1">
                <a:latin typeface="Calibri Light"/>
                <a:ea typeface="Calibri Light"/>
                <a:cs typeface="Calibri Light"/>
              </a:rPr>
              <a:t>Add</a:t>
            </a:r>
            <a:r>
              <a:rPr lang="it-IT" sz="1600">
                <a:latin typeface="Calibri Light"/>
                <a:ea typeface="Calibri Light"/>
                <a:cs typeface="Calibri Light"/>
              </a:rPr>
              <a:t> </a:t>
            </a:r>
            <a:r>
              <a:rPr lang="it-IT" sz="1600" err="1">
                <a:latin typeface="Calibri Light"/>
                <a:ea typeface="Calibri Light"/>
                <a:cs typeface="Calibri Light"/>
              </a:rPr>
              <a:t>prescriptions</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Upload </a:t>
            </a:r>
            <a:r>
              <a:rPr lang="it-IT" sz="1600" err="1">
                <a:latin typeface="Calibri Light"/>
                <a:ea typeface="Calibri Light"/>
                <a:cs typeface="Calibri Light"/>
              </a:rPr>
              <a:t>medical</a:t>
            </a:r>
            <a:r>
              <a:rPr lang="it-IT" sz="1600">
                <a:latin typeface="Calibri Light"/>
                <a:ea typeface="Calibri Light"/>
                <a:cs typeface="Calibri Light"/>
              </a:rPr>
              <a:t> data</a:t>
            </a:r>
          </a:p>
          <a:p>
            <a:pPr marL="285750" indent="-285750">
              <a:buFont typeface="Arial" panose="020B0604020202020204" pitchFamily="34" charset="0"/>
              <a:buChar char="•"/>
            </a:pPr>
            <a:r>
              <a:rPr lang="it-IT" sz="1600">
                <a:latin typeface="Calibri Light"/>
                <a:ea typeface="Calibri Light"/>
                <a:cs typeface="Calibri Light"/>
              </a:rPr>
              <a:t>Propose educational </a:t>
            </a:r>
            <a:r>
              <a:rPr lang="it-IT" sz="1600" err="1">
                <a:latin typeface="Calibri Light"/>
                <a:ea typeface="Calibri Light"/>
                <a:cs typeface="Calibri Light"/>
              </a:rPr>
              <a:t>content</a:t>
            </a:r>
            <a:endParaRPr lang="it-IT" sz="1600">
              <a:latin typeface="Calibri Light"/>
              <a:ea typeface="Calibri Light"/>
              <a:cs typeface="Calibri Light"/>
            </a:endParaRPr>
          </a:p>
          <a:p>
            <a:pPr marL="285750" indent="-285750">
              <a:buFont typeface="Arial" panose="020B0604020202020204" pitchFamily="34" charset="0"/>
              <a:buChar char="•"/>
            </a:pPr>
            <a:r>
              <a:rPr lang="it-IT" sz="1600">
                <a:latin typeface="Calibri Light"/>
                <a:ea typeface="Calibri Light"/>
                <a:cs typeface="Calibri Light"/>
              </a:rPr>
              <a:t>Write notes</a:t>
            </a:r>
          </a:p>
          <a:p>
            <a:pPr marL="285750" indent="-285750">
              <a:buFont typeface="Arial" panose="020B0604020202020204" pitchFamily="34" charset="0"/>
              <a:buChar char="•"/>
            </a:pPr>
            <a:r>
              <a:rPr lang="it-IT" sz="1600">
                <a:latin typeface="Calibri Light"/>
                <a:ea typeface="Calibri Light"/>
                <a:cs typeface="Calibri Light"/>
              </a:rPr>
              <a:t>Read notes from caregiver</a:t>
            </a:r>
          </a:p>
          <a:p>
            <a:pPr marL="285750" indent="-285750">
              <a:buFont typeface="Arial" panose="020B0604020202020204" pitchFamily="34" charset="0"/>
              <a:buChar char="•"/>
            </a:pPr>
            <a:r>
              <a:rPr lang="it-IT" sz="1600">
                <a:latin typeface="Calibri Light"/>
                <a:ea typeface="Calibri Light"/>
                <a:cs typeface="Calibri Light"/>
              </a:rPr>
              <a:t>Contact technical </a:t>
            </a:r>
            <a:r>
              <a:rPr lang="it-IT" sz="1600" err="1">
                <a:latin typeface="Calibri Light"/>
                <a:ea typeface="Calibri Light"/>
                <a:cs typeface="Calibri Light"/>
              </a:rPr>
              <a:t>assistance</a:t>
            </a:r>
            <a:endParaRPr lang="it-IT" sz="1600">
              <a:latin typeface="Calibri Light"/>
              <a:ea typeface="Calibri Light"/>
              <a:cs typeface="Calibri Light"/>
            </a:endParaRPr>
          </a:p>
        </p:txBody>
      </p:sp>
      <p:sp>
        <p:nvSpPr>
          <p:cNvPr id="2" name="CasellaDiTesto 1">
            <a:extLst>
              <a:ext uri="{FF2B5EF4-FFF2-40B4-BE49-F238E27FC236}">
                <a16:creationId xmlns:a16="http://schemas.microsoft.com/office/drawing/2014/main" id="{816E8995-331D-D8A2-87FF-41475BCCBE91}"/>
              </a:ext>
            </a:extLst>
          </p:cNvPr>
          <p:cNvSpPr txBox="1"/>
          <p:nvPr/>
        </p:nvSpPr>
        <p:spPr>
          <a:xfrm>
            <a:off x="6063773" y="1134453"/>
            <a:ext cx="1812551" cy="584775"/>
          </a:xfrm>
          <a:prstGeom prst="rect">
            <a:avLst/>
          </a:prstGeom>
          <a:noFill/>
        </p:spPr>
        <p:txBody>
          <a:bodyPr wrap="square" rtlCol="0">
            <a:spAutoFit/>
          </a:bodyPr>
          <a:lstStyle/>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a:t>
            </a:r>
            <a:r>
              <a:rPr lang="it-IT" sz="1600" b="1" err="1">
                <a:solidFill>
                  <a:srgbClr val="3D6696"/>
                </a:solidFill>
                <a:latin typeface="Calibri Light" panose="020F0302020204030204" pitchFamily="34" charset="0"/>
              </a:rPr>
              <a:t>patients</a:t>
            </a:r>
            <a:endParaRPr lang="it-IT" sz="1600" b="1">
              <a:solidFill>
                <a:srgbClr val="3D6696"/>
              </a:solidFill>
              <a:latin typeface="Calibri Light" panose="020F0302020204030204" pitchFamily="34" charset="0"/>
            </a:endParaRPr>
          </a:p>
          <a:p>
            <a:r>
              <a:rPr lang="it-IT" sz="1600" b="1" err="1">
                <a:solidFill>
                  <a:srgbClr val="3D6696"/>
                </a:solidFill>
                <a:latin typeface="Calibri Light" panose="020F0302020204030204" pitchFamily="34" charset="0"/>
              </a:rPr>
              <a:t>Many</a:t>
            </a:r>
            <a:r>
              <a:rPr lang="it-IT" sz="1600" b="1">
                <a:solidFill>
                  <a:srgbClr val="3D6696"/>
                </a:solidFill>
                <a:latin typeface="Calibri Light" panose="020F0302020204030204" pitchFamily="34" charset="0"/>
              </a:rPr>
              <a:t> caregivers</a:t>
            </a:r>
          </a:p>
        </p:txBody>
      </p:sp>
      <p:pic>
        <p:nvPicPr>
          <p:cNvPr id="6" name="Elemento grafico 5" descr="Ingranaggi con riempimento a tinta unita">
            <a:extLst>
              <a:ext uri="{FF2B5EF4-FFF2-40B4-BE49-F238E27FC236}">
                <a16:creationId xmlns:a16="http://schemas.microsoft.com/office/drawing/2014/main" id="{3CB89C2F-DFFD-84AF-74E4-4D2390522C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0" y="917449"/>
            <a:ext cx="914400" cy="914400"/>
          </a:xfrm>
          <a:prstGeom prst="rect">
            <a:avLst/>
          </a:prstGeom>
        </p:spPr>
      </p:pic>
    </p:spTree>
    <p:extLst>
      <p:ext uri="{BB962C8B-B14F-4D97-AF65-F5344CB8AC3E}">
        <p14:creationId xmlns:p14="http://schemas.microsoft.com/office/powerpoint/2010/main" val="315173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b3polim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600" dirty="0" err="1" smtClean="0">
            <a:latin typeface="Calibri Light" panose="020F0302020204030204" pitchFamily="34" charset="0"/>
          </a:defRPr>
        </a:defPPr>
      </a:lstStyle>
    </a:txDef>
  </a:objectDefaults>
  <a:extraClrSchemeLst/>
  <a:extLst>
    <a:ext uri="{05A4C25C-085E-4340-85A3-A5531E510DB2}">
      <thm15:themeFamily xmlns:thm15="http://schemas.microsoft.com/office/thememl/2012/main" name="b3polimi" id="{CEC2393D-C6B9-4A3B-A476-3ACA44B0F9C9}" vid="{576848BC-7EA6-4FD6-BACC-4B661D1919C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b3polimi</Template>
  <Application>Microsoft Office PowerPoint</Application>
  <PresentationFormat>On-screen Show (4:3)</PresentationFormat>
  <Slides>22</Slides>
  <Notes>1</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b3polimi</vt:lpstr>
      <vt:lpstr>PowerPoint Presentation</vt:lpstr>
      <vt:lpstr>INTRODUCTION</vt:lpstr>
      <vt:lpstr>PARAMETERS</vt:lpstr>
      <vt:lpstr>USERS</vt:lpstr>
      <vt:lpstr>USERS</vt:lpstr>
      <vt:lpstr>USERS</vt:lpstr>
      <vt:lpstr>USERS</vt:lpstr>
      <vt:lpstr>USERS</vt:lpstr>
      <vt:lpstr>USERS</vt:lpstr>
      <vt:lpstr>USERS</vt:lpstr>
      <vt:lpstr>USERS</vt:lpstr>
      <vt:lpstr>USERS</vt:lpstr>
      <vt:lpstr>USERS</vt:lpstr>
      <vt:lpstr>USERS</vt:lpstr>
      <vt:lpstr>USERS</vt:lpstr>
      <vt:lpstr>USERS</vt:lpstr>
      <vt:lpstr>USERS</vt:lpstr>
      <vt:lpstr>USERS</vt:lpstr>
      <vt:lpstr>USERS</vt:lpstr>
      <vt:lpstr>STRENGTHS</vt:lpstr>
      <vt:lpstr>LIMITATIONS and FUTURE DEVELOPMENTS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Stefania</dc:creator>
  <cp:revision>1</cp:revision>
  <dcterms:created xsi:type="dcterms:W3CDTF">2017-08-09T15:12:41Z</dcterms:created>
  <dcterms:modified xsi:type="dcterms:W3CDTF">2023-05-25T12:34:33Z</dcterms:modified>
</cp:coreProperties>
</file>